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311" r:id="rId6"/>
    <p:sldId id="312" r:id="rId7"/>
    <p:sldId id="263" r:id="rId8"/>
    <p:sldId id="265" r:id="rId9"/>
  </p:sldIdLst>
  <p:sldSz cx="9144000" cy="5143500" type="screen16x9"/>
  <p:notesSz cx="6858000" cy="9144000"/>
  <p:embeddedFontLst>
    <p:embeddedFont>
      <p:font typeface="Anaheim" panose="020B0604020202020204" charset="0"/>
      <p:regular r:id="rId11"/>
    </p:embeddedFont>
    <p:embeddedFont>
      <p:font typeface="Bebas Neue" panose="020B0604020202020204" charset="0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DM Sans" panose="020B0604020202020204" charset="0"/>
      <p:regular r:id="rId17"/>
      <p:bold r:id="rId18"/>
      <p:italic r:id="rId19"/>
      <p:boldItalic r:id="rId20"/>
    </p:embeddedFont>
    <p:embeddedFont>
      <p:font typeface="Manrope" panose="020B0604020202020204" charset="0"/>
      <p:regular r:id="rId21"/>
      <p:bold r:id="rId22"/>
    </p:embeddedFont>
    <p:embeddedFont>
      <p:font typeface="Manrope Medium" panose="020B0604020202020204" charset="0"/>
      <p:regular r:id="rId23"/>
      <p:bold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DC8FBC-2A44-4E66-A130-18371856686A}">
  <a:tblStyle styleId="{D2DC8FBC-2A44-4E66-A130-18371856686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0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62425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52888ae26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252888ae26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6427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3694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252888ae26d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252888ae26d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99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52888ae26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52888ae26d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9737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52888ae26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52888ae26d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3141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52888ae26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52888ae26d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3549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8689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840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2725" y="-18150"/>
            <a:ext cx="726000" cy="5179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" name="Google Shape;10;p2"/>
          <p:cNvCxnSpPr/>
          <p:nvPr/>
        </p:nvCxnSpPr>
        <p:spPr>
          <a:xfrm>
            <a:off x="-13200" y="54335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Google Shape;11;p2"/>
          <p:cNvCxnSpPr/>
          <p:nvPr/>
        </p:nvCxnSpPr>
        <p:spPr>
          <a:xfrm>
            <a:off x="-13200" y="460400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713225" y="-11100"/>
            <a:ext cx="0" cy="516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>
            <a:off x="8547225" y="141313"/>
            <a:ext cx="494400" cy="242300"/>
            <a:chOff x="8468325" y="185200"/>
            <a:chExt cx="494400" cy="242300"/>
          </a:xfrm>
        </p:grpSpPr>
        <p:cxnSp>
          <p:nvCxnSpPr>
            <p:cNvPr id="14" name="Google Shape;14;p2"/>
            <p:cNvCxnSpPr/>
            <p:nvPr/>
          </p:nvCxnSpPr>
          <p:spPr>
            <a:xfrm>
              <a:off x="8468325" y="1852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8468325" y="263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8468325" y="344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8468325" y="4275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Google Shape;18;p2"/>
          <p:cNvSpPr/>
          <p:nvPr/>
        </p:nvSpPr>
        <p:spPr>
          <a:xfrm>
            <a:off x="191734" y="114426"/>
            <a:ext cx="310152" cy="296079"/>
          </a:xfrm>
          <a:custGeom>
            <a:avLst/>
            <a:gdLst/>
            <a:ahLst/>
            <a:cxnLst/>
            <a:rect l="l" t="t" r="r" b="b"/>
            <a:pathLst>
              <a:path w="98227" h="93770" extrusionOk="0">
                <a:moveTo>
                  <a:pt x="42818" y="1"/>
                </a:moveTo>
                <a:lnTo>
                  <a:pt x="42818" y="41023"/>
                </a:lnTo>
                <a:lnTo>
                  <a:pt x="3908" y="28455"/>
                </a:lnTo>
                <a:lnTo>
                  <a:pt x="0" y="40432"/>
                </a:lnTo>
                <a:lnTo>
                  <a:pt x="38910" y="53001"/>
                </a:lnTo>
                <a:lnTo>
                  <a:pt x="14660" y="86250"/>
                </a:lnTo>
                <a:lnTo>
                  <a:pt x="24842" y="93749"/>
                </a:lnTo>
                <a:lnTo>
                  <a:pt x="49113" y="60521"/>
                </a:lnTo>
                <a:lnTo>
                  <a:pt x="73068" y="93770"/>
                </a:lnTo>
                <a:lnTo>
                  <a:pt x="83249" y="86271"/>
                </a:lnTo>
                <a:lnTo>
                  <a:pt x="59295" y="53022"/>
                </a:lnTo>
                <a:lnTo>
                  <a:pt x="98226" y="40453"/>
                </a:lnTo>
                <a:lnTo>
                  <a:pt x="94318" y="28476"/>
                </a:lnTo>
                <a:lnTo>
                  <a:pt x="55387" y="41044"/>
                </a:lnTo>
                <a:lnTo>
                  <a:pt x="5538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916350" y="1427500"/>
            <a:ext cx="7311300" cy="165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916350" y="3228800"/>
            <a:ext cx="73113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720000" y="1229004"/>
            <a:ext cx="7704000" cy="45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713225" y="56460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/>
          <p:nvPr/>
        </p:nvSpPr>
        <p:spPr>
          <a:xfrm>
            <a:off x="6940800" y="0"/>
            <a:ext cx="22032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0" name="Google Shape;60;p8"/>
          <p:cNvCxnSpPr/>
          <p:nvPr/>
        </p:nvCxnSpPr>
        <p:spPr>
          <a:xfrm rot="10800000">
            <a:off x="-13200" y="54335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" name="Google Shape;61;p8"/>
          <p:cNvCxnSpPr/>
          <p:nvPr/>
        </p:nvCxnSpPr>
        <p:spPr>
          <a:xfrm rot="10800000">
            <a:off x="-13200" y="460400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2" name="Google Shape;62;p8"/>
          <p:cNvGrpSpPr/>
          <p:nvPr/>
        </p:nvGrpSpPr>
        <p:grpSpPr>
          <a:xfrm flipH="1">
            <a:off x="8500056" y="141313"/>
            <a:ext cx="494400" cy="242300"/>
            <a:chOff x="8468325" y="185200"/>
            <a:chExt cx="494400" cy="242300"/>
          </a:xfrm>
        </p:grpSpPr>
        <p:cxnSp>
          <p:nvCxnSpPr>
            <p:cNvPr id="63" name="Google Shape;63;p8"/>
            <p:cNvCxnSpPr/>
            <p:nvPr/>
          </p:nvCxnSpPr>
          <p:spPr>
            <a:xfrm>
              <a:off x="8468325" y="1852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" name="Google Shape;64;p8"/>
            <p:cNvCxnSpPr/>
            <p:nvPr/>
          </p:nvCxnSpPr>
          <p:spPr>
            <a:xfrm>
              <a:off x="8468325" y="263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" name="Google Shape;65;p8"/>
            <p:cNvCxnSpPr/>
            <p:nvPr/>
          </p:nvCxnSpPr>
          <p:spPr>
            <a:xfrm>
              <a:off x="8468325" y="344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" name="Google Shape;66;p8"/>
            <p:cNvCxnSpPr/>
            <p:nvPr/>
          </p:nvCxnSpPr>
          <p:spPr>
            <a:xfrm>
              <a:off x="8468325" y="4275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67" name="Google Shape;67;p8"/>
          <p:cNvCxnSpPr/>
          <p:nvPr/>
        </p:nvCxnSpPr>
        <p:spPr>
          <a:xfrm>
            <a:off x="713225" y="5700"/>
            <a:ext cx="0" cy="5132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8"/>
          <p:cNvSpPr/>
          <p:nvPr/>
        </p:nvSpPr>
        <p:spPr>
          <a:xfrm flipH="1">
            <a:off x="190889" y="114438"/>
            <a:ext cx="310152" cy="296079"/>
          </a:xfrm>
          <a:custGeom>
            <a:avLst/>
            <a:gdLst/>
            <a:ahLst/>
            <a:cxnLst/>
            <a:rect l="l" t="t" r="r" b="b"/>
            <a:pathLst>
              <a:path w="98227" h="93770" extrusionOk="0">
                <a:moveTo>
                  <a:pt x="42818" y="1"/>
                </a:moveTo>
                <a:lnTo>
                  <a:pt x="42818" y="41023"/>
                </a:lnTo>
                <a:lnTo>
                  <a:pt x="3908" y="28455"/>
                </a:lnTo>
                <a:lnTo>
                  <a:pt x="0" y="40432"/>
                </a:lnTo>
                <a:lnTo>
                  <a:pt x="38910" y="53001"/>
                </a:lnTo>
                <a:lnTo>
                  <a:pt x="14660" y="86250"/>
                </a:lnTo>
                <a:lnTo>
                  <a:pt x="24842" y="93749"/>
                </a:lnTo>
                <a:lnTo>
                  <a:pt x="49113" y="60521"/>
                </a:lnTo>
                <a:lnTo>
                  <a:pt x="73068" y="93770"/>
                </a:lnTo>
                <a:lnTo>
                  <a:pt x="83249" y="86271"/>
                </a:lnTo>
                <a:lnTo>
                  <a:pt x="59295" y="53022"/>
                </a:lnTo>
                <a:lnTo>
                  <a:pt x="98226" y="40453"/>
                </a:lnTo>
                <a:lnTo>
                  <a:pt x="94318" y="28476"/>
                </a:lnTo>
                <a:lnTo>
                  <a:pt x="55387" y="41044"/>
                </a:lnTo>
                <a:lnTo>
                  <a:pt x="5538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1143063" y="1486350"/>
            <a:ext cx="5367900" cy="21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/>
          <p:nvPr/>
        </p:nvSpPr>
        <p:spPr>
          <a:xfrm>
            <a:off x="2275" y="-5700"/>
            <a:ext cx="22032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" name="Google Shape;72;p9"/>
          <p:cNvCxnSpPr/>
          <p:nvPr/>
        </p:nvCxnSpPr>
        <p:spPr>
          <a:xfrm>
            <a:off x="-13200" y="54335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3" name="Google Shape;73;p9"/>
          <p:cNvCxnSpPr/>
          <p:nvPr/>
        </p:nvCxnSpPr>
        <p:spPr>
          <a:xfrm>
            <a:off x="-13200" y="460400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4" name="Google Shape;74;p9"/>
          <p:cNvGrpSpPr/>
          <p:nvPr/>
        </p:nvGrpSpPr>
        <p:grpSpPr>
          <a:xfrm>
            <a:off x="8547225" y="141313"/>
            <a:ext cx="494400" cy="242300"/>
            <a:chOff x="8468325" y="185200"/>
            <a:chExt cx="494400" cy="242300"/>
          </a:xfrm>
        </p:grpSpPr>
        <p:cxnSp>
          <p:nvCxnSpPr>
            <p:cNvPr id="75" name="Google Shape;75;p9"/>
            <p:cNvCxnSpPr/>
            <p:nvPr/>
          </p:nvCxnSpPr>
          <p:spPr>
            <a:xfrm>
              <a:off x="8468325" y="1852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9"/>
            <p:cNvCxnSpPr/>
            <p:nvPr/>
          </p:nvCxnSpPr>
          <p:spPr>
            <a:xfrm>
              <a:off x="8468325" y="263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9"/>
            <p:cNvCxnSpPr/>
            <p:nvPr/>
          </p:nvCxnSpPr>
          <p:spPr>
            <a:xfrm>
              <a:off x="8468325" y="344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" name="Google Shape;78;p9"/>
            <p:cNvCxnSpPr/>
            <p:nvPr/>
          </p:nvCxnSpPr>
          <p:spPr>
            <a:xfrm>
              <a:off x="8468325" y="4275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79" name="Google Shape;79;p9"/>
          <p:cNvCxnSpPr/>
          <p:nvPr/>
        </p:nvCxnSpPr>
        <p:spPr>
          <a:xfrm>
            <a:off x="8430775" y="5700"/>
            <a:ext cx="0" cy="5132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0" name="Google Shape;80;p9"/>
          <p:cNvSpPr/>
          <p:nvPr/>
        </p:nvSpPr>
        <p:spPr>
          <a:xfrm>
            <a:off x="191734" y="114426"/>
            <a:ext cx="310152" cy="296079"/>
          </a:xfrm>
          <a:custGeom>
            <a:avLst/>
            <a:gdLst/>
            <a:ahLst/>
            <a:cxnLst/>
            <a:rect l="l" t="t" r="r" b="b"/>
            <a:pathLst>
              <a:path w="98227" h="93770" extrusionOk="0">
                <a:moveTo>
                  <a:pt x="42818" y="1"/>
                </a:moveTo>
                <a:lnTo>
                  <a:pt x="42818" y="41023"/>
                </a:lnTo>
                <a:lnTo>
                  <a:pt x="3908" y="28455"/>
                </a:lnTo>
                <a:lnTo>
                  <a:pt x="0" y="40432"/>
                </a:lnTo>
                <a:lnTo>
                  <a:pt x="38910" y="53001"/>
                </a:lnTo>
                <a:lnTo>
                  <a:pt x="14660" y="86250"/>
                </a:lnTo>
                <a:lnTo>
                  <a:pt x="24842" y="93749"/>
                </a:lnTo>
                <a:lnTo>
                  <a:pt x="49113" y="60521"/>
                </a:lnTo>
                <a:lnTo>
                  <a:pt x="73068" y="93770"/>
                </a:lnTo>
                <a:lnTo>
                  <a:pt x="83249" y="86271"/>
                </a:lnTo>
                <a:lnTo>
                  <a:pt x="59295" y="53022"/>
                </a:lnTo>
                <a:lnTo>
                  <a:pt x="98226" y="40453"/>
                </a:lnTo>
                <a:lnTo>
                  <a:pt x="94318" y="28476"/>
                </a:lnTo>
                <a:lnTo>
                  <a:pt x="55387" y="41044"/>
                </a:lnTo>
                <a:lnTo>
                  <a:pt x="5538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2881675" y="1537588"/>
            <a:ext cx="4872900" cy="116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ubTitle" idx="1"/>
          </p:nvPr>
        </p:nvSpPr>
        <p:spPr>
          <a:xfrm>
            <a:off x="2881675" y="2699013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2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oogle Shape;101;p13"/>
          <p:cNvCxnSpPr/>
          <p:nvPr/>
        </p:nvCxnSpPr>
        <p:spPr>
          <a:xfrm>
            <a:off x="0" y="54335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" name="Google Shape;102;p13"/>
          <p:cNvSpPr/>
          <p:nvPr/>
        </p:nvSpPr>
        <p:spPr>
          <a:xfrm>
            <a:off x="-17175" y="-182950"/>
            <a:ext cx="726300" cy="7263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8631311" y="762979"/>
            <a:ext cx="310152" cy="296079"/>
          </a:xfrm>
          <a:custGeom>
            <a:avLst/>
            <a:gdLst/>
            <a:ahLst/>
            <a:cxnLst/>
            <a:rect l="l" t="t" r="r" b="b"/>
            <a:pathLst>
              <a:path w="98227" h="93770" extrusionOk="0">
                <a:moveTo>
                  <a:pt x="42818" y="1"/>
                </a:moveTo>
                <a:lnTo>
                  <a:pt x="42818" y="41023"/>
                </a:lnTo>
                <a:lnTo>
                  <a:pt x="3908" y="28455"/>
                </a:lnTo>
                <a:lnTo>
                  <a:pt x="0" y="40432"/>
                </a:lnTo>
                <a:lnTo>
                  <a:pt x="38910" y="53001"/>
                </a:lnTo>
                <a:lnTo>
                  <a:pt x="14660" y="86250"/>
                </a:lnTo>
                <a:lnTo>
                  <a:pt x="24842" y="93749"/>
                </a:lnTo>
                <a:lnTo>
                  <a:pt x="49113" y="60521"/>
                </a:lnTo>
                <a:lnTo>
                  <a:pt x="73068" y="93770"/>
                </a:lnTo>
                <a:lnTo>
                  <a:pt x="83249" y="86271"/>
                </a:lnTo>
                <a:lnTo>
                  <a:pt x="59295" y="53022"/>
                </a:lnTo>
                <a:lnTo>
                  <a:pt x="98226" y="40453"/>
                </a:lnTo>
                <a:lnTo>
                  <a:pt x="94318" y="28476"/>
                </a:lnTo>
                <a:lnTo>
                  <a:pt x="55387" y="41044"/>
                </a:lnTo>
                <a:lnTo>
                  <a:pt x="5538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1800650" y="2220424"/>
            <a:ext cx="25743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subTitle" idx="2"/>
          </p:nvPr>
        </p:nvSpPr>
        <p:spPr>
          <a:xfrm>
            <a:off x="5743076" y="2220424"/>
            <a:ext cx="25743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subTitle" idx="3"/>
          </p:nvPr>
        </p:nvSpPr>
        <p:spPr>
          <a:xfrm>
            <a:off x="1800650" y="3864176"/>
            <a:ext cx="25743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subTitle" idx="4"/>
          </p:nvPr>
        </p:nvSpPr>
        <p:spPr>
          <a:xfrm>
            <a:off x="5743076" y="3864176"/>
            <a:ext cx="25743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title" hasCustomPrompt="1"/>
          </p:nvPr>
        </p:nvSpPr>
        <p:spPr>
          <a:xfrm>
            <a:off x="826624" y="1540078"/>
            <a:ext cx="816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 b="0"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5" hasCustomPrompt="1"/>
          </p:nvPr>
        </p:nvSpPr>
        <p:spPr>
          <a:xfrm>
            <a:off x="826624" y="3180103"/>
            <a:ext cx="816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 b="0"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title" idx="6" hasCustomPrompt="1"/>
          </p:nvPr>
        </p:nvSpPr>
        <p:spPr>
          <a:xfrm>
            <a:off x="4774687" y="1540078"/>
            <a:ext cx="816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 b="0"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1" name="Google Shape;111;p13"/>
          <p:cNvSpPr txBox="1">
            <a:spLocks noGrp="1"/>
          </p:cNvSpPr>
          <p:nvPr>
            <p:ph type="title" idx="7" hasCustomPrompt="1"/>
          </p:nvPr>
        </p:nvSpPr>
        <p:spPr>
          <a:xfrm>
            <a:off x="4774687" y="3180028"/>
            <a:ext cx="816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 b="0"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2" name="Google Shape;112;p13"/>
          <p:cNvSpPr txBox="1">
            <a:spLocks noGrp="1"/>
          </p:cNvSpPr>
          <p:nvPr>
            <p:ph type="subTitle" idx="8"/>
          </p:nvPr>
        </p:nvSpPr>
        <p:spPr>
          <a:xfrm>
            <a:off x="1800650" y="1380328"/>
            <a:ext cx="2574300" cy="89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9"/>
          </p:nvPr>
        </p:nvSpPr>
        <p:spPr>
          <a:xfrm>
            <a:off x="5743076" y="1380403"/>
            <a:ext cx="2574300" cy="89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ubTitle" idx="13"/>
          </p:nvPr>
        </p:nvSpPr>
        <p:spPr>
          <a:xfrm>
            <a:off x="1800650" y="3020353"/>
            <a:ext cx="2574300" cy="89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subTitle" idx="14"/>
          </p:nvPr>
        </p:nvSpPr>
        <p:spPr>
          <a:xfrm>
            <a:off x="5743076" y="3020353"/>
            <a:ext cx="2574300" cy="89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15"/>
          </p:nvPr>
        </p:nvSpPr>
        <p:spPr>
          <a:xfrm>
            <a:off x="713225" y="56460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Google Shape;181;p21"/>
          <p:cNvCxnSpPr/>
          <p:nvPr/>
        </p:nvCxnSpPr>
        <p:spPr>
          <a:xfrm>
            <a:off x="705348" y="-5700"/>
            <a:ext cx="0" cy="5154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2" name="Google Shape;182;p21"/>
          <p:cNvSpPr/>
          <p:nvPr/>
        </p:nvSpPr>
        <p:spPr>
          <a:xfrm>
            <a:off x="705348" y="4604000"/>
            <a:ext cx="726300" cy="7263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1"/>
          <p:cNvSpPr txBox="1">
            <a:spLocks noGrp="1"/>
          </p:cNvSpPr>
          <p:nvPr>
            <p:ph type="subTitle" idx="1"/>
          </p:nvPr>
        </p:nvSpPr>
        <p:spPr>
          <a:xfrm>
            <a:off x="4923075" y="2772396"/>
            <a:ext cx="2729100" cy="12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subTitle" idx="2"/>
          </p:nvPr>
        </p:nvSpPr>
        <p:spPr>
          <a:xfrm>
            <a:off x="1491700" y="2772396"/>
            <a:ext cx="2729100" cy="12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subTitle" idx="3"/>
          </p:nvPr>
        </p:nvSpPr>
        <p:spPr>
          <a:xfrm>
            <a:off x="1491711" y="2269525"/>
            <a:ext cx="27291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6" name="Google Shape;186;p21"/>
          <p:cNvSpPr txBox="1">
            <a:spLocks noGrp="1"/>
          </p:cNvSpPr>
          <p:nvPr>
            <p:ph type="subTitle" idx="4"/>
          </p:nvPr>
        </p:nvSpPr>
        <p:spPr>
          <a:xfrm>
            <a:off x="4923090" y="2269525"/>
            <a:ext cx="27291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title"/>
          </p:nvPr>
        </p:nvSpPr>
        <p:spPr>
          <a:xfrm>
            <a:off x="713225" y="56460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0" name="Google Shape;290;p30"/>
          <p:cNvCxnSpPr/>
          <p:nvPr/>
        </p:nvCxnSpPr>
        <p:spPr>
          <a:xfrm>
            <a:off x="8454375" y="-5700"/>
            <a:ext cx="0" cy="5154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1" name="Google Shape;291;p30"/>
          <p:cNvSpPr/>
          <p:nvPr/>
        </p:nvSpPr>
        <p:spPr>
          <a:xfrm flipH="1">
            <a:off x="7735918" y="-203129"/>
            <a:ext cx="726300" cy="7263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2" name="Google Shape;292;p30"/>
          <p:cNvGrpSpPr/>
          <p:nvPr/>
        </p:nvGrpSpPr>
        <p:grpSpPr>
          <a:xfrm>
            <a:off x="105350" y="157638"/>
            <a:ext cx="494400" cy="242300"/>
            <a:chOff x="8468325" y="185200"/>
            <a:chExt cx="494400" cy="242300"/>
          </a:xfrm>
        </p:grpSpPr>
        <p:cxnSp>
          <p:nvCxnSpPr>
            <p:cNvPr id="293" name="Google Shape;293;p30"/>
            <p:cNvCxnSpPr/>
            <p:nvPr/>
          </p:nvCxnSpPr>
          <p:spPr>
            <a:xfrm>
              <a:off x="8468325" y="1852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4" name="Google Shape;294;p30"/>
            <p:cNvCxnSpPr/>
            <p:nvPr/>
          </p:nvCxnSpPr>
          <p:spPr>
            <a:xfrm>
              <a:off x="8468325" y="263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5" name="Google Shape;295;p30"/>
            <p:cNvCxnSpPr/>
            <p:nvPr/>
          </p:nvCxnSpPr>
          <p:spPr>
            <a:xfrm>
              <a:off x="8468325" y="344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6" name="Google Shape;296;p30"/>
            <p:cNvCxnSpPr/>
            <p:nvPr/>
          </p:nvCxnSpPr>
          <p:spPr>
            <a:xfrm>
              <a:off x="8468325" y="4275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8" name="Google Shape;298;p31"/>
          <p:cNvCxnSpPr/>
          <p:nvPr/>
        </p:nvCxnSpPr>
        <p:spPr>
          <a:xfrm>
            <a:off x="0" y="506104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9" name="Google Shape;299;p31"/>
          <p:cNvSpPr/>
          <p:nvPr/>
        </p:nvSpPr>
        <p:spPr>
          <a:xfrm>
            <a:off x="-35798" y="509146"/>
            <a:ext cx="726300" cy="7263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0" name="Google Shape;300;p31"/>
          <p:cNvGrpSpPr/>
          <p:nvPr/>
        </p:nvGrpSpPr>
        <p:grpSpPr>
          <a:xfrm>
            <a:off x="8547229" y="124988"/>
            <a:ext cx="494400" cy="242300"/>
            <a:chOff x="8468325" y="185200"/>
            <a:chExt cx="494400" cy="242300"/>
          </a:xfrm>
        </p:grpSpPr>
        <p:cxnSp>
          <p:nvCxnSpPr>
            <p:cNvPr id="301" name="Google Shape;301;p31"/>
            <p:cNvCxnSpPr/>
            <p:nvPr/>
          </p:nvCxnSpPr>
          <p:spPr>
            <a:xfrm>
              <a:off x="8468325" y="1852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2" name="Google Shape;302;p31"/>
            <p:cNvCxnSpPr/>
            <p:nvPr/>
          </p:nvCxnSpPr>
          <p:spPr>
            <a:xfrm>
              <a:off x="8468325" y="263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3" name="Google Shape;303;p31"/>
            <p:cNvCxnSpPr/>
            <p:nvPr/>
          </p:nvCxnSpPr>
          <p:spPr>
            <a:xfrm>
              <a:off x="8468325" y="344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4" name="Google Shape;304;p31"/>
            <p:cNvCxnSpPr/>
            <p:nvPr/>
          </p:nvCxnSpPr>
          <p:spPr>
            <a:xfrm>
              <a:off x="8468325" y="4275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6460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nrope"/>
              <a:buNone/>
              <a:defRPr sz="35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37300"/>
            <a:ext cx="7717500" cy="3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59" r:id="rId6"/>
    <p:sldLayoutId id="2147483667" r:id="rId7"/>
    <p:sldLayoutId id="2147483676" r:id="rId8"/>
    <p:sldLayoutId id="214748367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ic.academic.ru/dic.nsf/ruwiki/31467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if.org.ua/" TargetMode="External"/><Relationship Id="rId13" Type="http://schemas.openxmlformats.org/officeDocument/2006/relationships/hyperlink" Target="http://www.uceps.com.ua/ukr/all/sociology" TargetMode="External"/><Relationship Id="rId3" Type="http://schemas.openxmlformats.org/officeDocument/2006/relationships/hyperlink" Target="http://www.i-soc.com.ua/" TargetMode="External"/><Relationship Id="rId7" Type="http://schemas.openxmlformats.org/officeDocument/2006/relationships/hyperlink" Target="http://ratinggroup.ua/" TargetMode="External"/><Relationship Id="rId12" Type="http://schemas.openxmlformats.org/officeDocument/2006/relationships/hyperlink" Target="http://www.socium.info/library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gfk.com/uk-ua" TargetMode="External"/><Relationship Id="rId11" Type="http://schemas.openxmlformats.org/officeDocument/2006/relationships/hyperlink" Target="http://www.ras.ru/russian/RAS/ofcpp.html" TargetMode="External"/><Relationship Id="rId5" Type="http://schemas.openxmlformats.org/officeDocument/2006/relationships/hyperlink" Target="http://www/" TargetMode="External"/><Relationship Id="rId15" Type="http://schemas.openxmlformats.org/officeDocument/2006/relationships/hyperlink" Target="http://www.sociology.kharkov.ua/" TargetMode="External"/><Relationship Id="rId10" Type="http://schemas.openxmlformats.org/officeDocument/2006/relationships/hyperlink" Target="http://socionet.ru/" TargetMode="External"/><Relationship Id="rId4" Type="http://schemas.openxmlformats.org/officeDocument/2006/relationships/hyperlink" Target="https://www.kiis.com.ua/" TargetMode="External"/><Relationship Id="rId9" Type="http://schemas.openxmlformats.org/officeDocument/2006/relationships/hyperlink" Target="http://socis.kiev.ua/" TargetMode="External"/><Relationship Id="rId14" Type="http://schemas.openxmlformats.org/officeDocument/2006/relationships/hyperlink" Target="http://www.ukrstat.gov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5"/>
          <p:cNvSpPr txBox="1">
            <a:spLocks noGrp="1"/>
          </p:cNvSpPr>
          <p:nvPr>
            <p:ph type="ctrTitle"/>
          </p:nvPr>
        </p:nvSpPr>
        <p:spPr>
          <a:xfrm>
            <a:off x="916350" y="1427500"/>
            <a:ext cx="7311300" cy="165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uk-UA" sz="3200" dirty="0"/>
              <a:t>СОЦІОЛОГІЯ МУНІЦИПАЛЬНОЇ ПОЛІТИКИ</a:t>
            </a:r>
            <a:br>
              <a:rPr lang="ru-RU" sz="5400" dirty="0"/>
            </a:br>
            <a:endParaRPr sz="5000" b="1" dirty="0"/>
          </a:p>
        </p:txBody>
      </p:sp>
      <p:sp>
        <p:nvSpPr>
          <p:cNvPr id="316" name="Google Shape;316;p35"/>
          <p:cNvSpPr txBox="1">
            <a:spLocks noGrp="1"/>
          </p:cNvSpPr>
          <p:nvPr>
            <p:ph type="subTitle" idx="1"/>
          </p:nvPr>
        </p:nvSpPr>
        <p:spPr>
          <a:xfrm>
            <a:off x="916349" y="3228799"/>
            <a:ext cx="7568431" cy="1049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dirty="0"/>
              <a:t>Магістр</a:t>
            </a:r>
            <a:endParaRPr lang="ru-RU" dirty="0"/>
          </a:p>
          <a:p>
            <a:r>
              <a:rPr lang="uk-UA" dirty="0"/>
              <a:t>054 СОЦІОЛОГІЯ МУНІЦИПАЛЬНОЇ ПОЛІТИКИ</a:t>
            </a:r>
            <a:endParaRPr dirty="0"/>
          </a:p>
        </p:txBody>
      </p:sp>
      <p:sp>
        <p:nvSpPr>
          <p:cNvPr id="317" name="Google Shape;317;p35">
            <a:hlinkClick r:id="" action="ppaction://hlinkshowjump?jump=nextslide"/>
          </p:cNvPr>
          <p:cNvSpPr/>
          <p:nvPr/>
        </p:nvSpPr>
        <p:spPr>
          <a:xfrm flipH="1">
            <a:off x="8609914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6"/>
          <p:cNvSpPr txBox="1">
            <a:spLocks noGrp="1"/>
          </p:cNvSpPr>
          <p:nvPr>
            <p:ph type="title"/>
          </p:nvPr>
        </p:nvSpPr>
        <p:spPr>
          <a:xfrm>
            <a:off x="713225" y="56460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МЕТА</a:t>
            </a:r>
            <a:endParaRPr dirty="0"/>
          </a:p>
        </p:txBody>
      </p:sp>
      <p:sp>
        <p:nvSpPr>
          <p:cNvPr id="324" name="Google Shape;324;p36">
            <a:hlinkClick r:id="" action="ppaction://hlinkshowjump?jump=previousslide"/>
          </p:cNvPr>
          <p:cNvSpPr/>
          <p:nvPr/>
        </p:nvSpPr>
        <p:spPr>
          <a:xfrm>
            <a:off x="163283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325" name="Google Shape;325;p36"/>
          <p:cNvCxnSpPr/>
          <p:nvPr/>
        </p:nvCxnSpPr>
        <p:spPr>
          <a:xfrm>
            <a:off x="-13200" y="543350"/>
            <a:ext cx="9170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326" name="Google Shape;326;p36"/>
          <p:cNvGraphicFramePr/>
          <p:nvPr>
            <p:extLst>
              <p:ext uri="{D42A27DB-BD31-4B8C-83A1-F6EECF244321}">
                <p14:modId xmlns:p14="http://schemas.microsoft.com/office/powerpoint/2010/main" val="430270725"/>
              </p:ext>
            </p:extLst>
          </p:nvPr>
        </p:nvGraphicFramePr>
        <p:xfrm>
          <a:off x="910147" y="1158559"/>
          <a:ext cx="7455550" cy="3762550"/>
        </p:xfrm>
        <a:graphic>
          <a:graphicData uri="http://schemas.openxmlformats.org/drawingml/2006/table">
            <a:tbl>
              <a:tblPr>
                <a:noFill/>
                <a:tableStyleId>{D2DC8FBC-2A44-4E66-A130-18371856686A}</a:tableStyleId>
              </a:tblPr>
              <a:tblGrid>
                <a:gridCol w="745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7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uk-UA" sz="2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Метою </a:t>
                      </a:r>
                      <a:r>
                        <a:rPr lang="uk-UA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викладання навчальної дисципліни є набуття практичних навичок використання </a:t>
                      </a:r>
                      <a:r>
                        <a:rPr lang="uk-UA" sz="2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методик</a:t>
                      </a:r>
                      <a:r>
                        <a:rPr lang="uk-UA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управління розвитком міст та здійснення виконавчої влади на визначеній території.</a:t>
                      </a:r>
                      <a:endParaRPr lang="ru-RU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ru-RU" dirty="0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1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1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1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1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9" name="Google Shape;329;p36">
            <a:hlinkClick r:id="" action="ppaction://hlinkshowjump?jump=nextslide"/>
          </p:cNvPr>
          <p:cNvSpPr/>
          <p:nvPr/>
        </p:nvSpPr>
        <p:spPr>
          <a:xfrm flipH="1">
            <a:off x="8611717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30" name="Google Shape;330;p36"/>
          <p:cNvSpPr/>
          <p:nvPr/>
        </p:nvSpPr>
        <p:spPr>
          <a:xfrm>
            <a:off x="8449398" y="542679"/>
            <a:ext cx="726300" cy="7263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1" name="Google Shape;331;p36"/>
          <p:cNvGrpSpPr/>
          <p:nvPr/>
        </p:nvGrpSpPr>
        <p:grpSpPr>
          <a:xfrm>
            <a:off x="108075" y="159936"/>
            <a:ext cx="494400" cy="242300"/>
            <a:chOff x="8468325" y="185200"/>
            <a:chExt cx="494400" cy="242300"/>
          </a:xfrm>
        </p:grpSpPr>
        <p:cxnSp>
          <p:nvCxnSpPr>
            <p:cNvPr id="332" name="Google Shape;332;p36"/>
            <p:cNvCxnSpPr/>
            <p:nvPr/>
          </p:nvCxnSpPr>
          <p:spPr>
            <a:xfrm>
              <a:off x="8468325" y="1852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3" name="Google Shape;333;p36"/>
            <p:cNvCxnSpPr/>
            <p:nvPr/>
          </p:nvCxnSpPr>
          <p:spPr>
            <a:xfrm>
              <a:off x="8468325" y="263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4" name="Google Shape;334;p36"/>
            <p:cNvCxnSpPr/>
            <p:nvPr/>
          </p:nvCxnSpPr>
          <p:spPr>
            <a:xfrm>
              <a:off x="8468325" y="344825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5" name="Google Shape;335;p36"/>
            <p:cNvCxnSpPr/>
            <p:nvPr/>
          </p:nvCxnSpPr>
          <p:spPr>
            <a:xfrm>
              <a:off x="8468325" y="427500"/>
              <a:ext cx="494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"/>
          <p:cNvSpPr txBox="1">
            <a:spLocks noGrp="1"/>
          </p:cNvSpPr>
          <p:nvPr>
            <p:ph type="title" idx="15"/>
          </p:nvPr>
        </p:nvSpPr>
        <p:spPr>
          <a:xfrm>
            <a:off x="713225" y="56460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uk-UA" cap="all" dirty="0"/>
              <a:t>СТРУКТУРА КУРСУ </a:t>
            </a:r>
            <a:endParaRPr dirty="0"/>
          </a:p>
        </p:txBody>
      </p:sp>
      <p:sp>
        <p:nvSpPr>
          <p:cNvPr id="345" name="Google Shape;345;p37"/>
          <p:cNvSpPr txBox="1">
            <a:spLocks noGrp="1"/>
          </p:cNvSpPr>
          <p:nvPr>
            <p:ph type="title"/>
          </p:nvPr>
        </p:nvSpPr>
        <p:spPr>
          <a:xfrm>
            <a:off x="826624" y="1540078"/>
            <a:ext cx="816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47" name="Google Shape;347;p37"/>
          <p:cNvSpPr txBox="1">
            <a:spLocks noGrp="1"/>
          </p:cNvSpPr>
          <p:nvPr>
            <p:ph type="title" idx="6"/>
          </p:nvPr>
        </p:nvSpPr>
        <p:spPr>
          <a:xfrm>
            <a:off x="4774687" y="1540078"/>
            <a:ext cx="816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353" name="Google Shape;353;p37">
            <a:hlinkClick r:id="" action="ppaction://hlinkshowjump?jump=previousslide"/>
          </p:cNvPr>
          <p:cNvSpPr/>
          <p:nvPr/>
        </p:nvSpPr>
        <p:spPr>
          <a:xfrm>
            <a:off x="161479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54" name="Google Shape;354;p37">
            <a:hlinkClick r:id="" action="ppaction://hlinkshowjump?jump=nextslide"/>
          </p:cNvPr>
          <p:cNvSpPr/>
          <p:nvPr/>
        </p:nvSpPr>
        <p:spPr>
          <a:xfrm flipH="1">
            <a:off x="8609914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07593"/>
              </p:ext>
            </p:extLst>
          </p:nvPr>
        </p:nvGraphicFramePr>
        <p:xfrm>
          <a:off x="1714306" y="1322402"/>
          <a:ext cx="2514600" cy="26898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1510">
                <a:tc>
                  <a:txBody>
                    <a:bodyPr/>
                    <a:lstStyle/>
                    <a:p>
                      <a:pPr marL="64135">
                        <a:spcBef>
                          <a:spcPts val="114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Тема</a:t>
                      </a:r>
                      <a:r>
                        <a:rPr lang="uk-UA" sz="1200" spc="4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1.</a:t>
                      </a:r>
                      <a:r>
                        <a:rPr lang="uk-UA" sz="1200" spc="55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Органи</a:t>
                      </a:r>
                      <a:r>
                        <a:rPr lang="uk-UA" sz="1200" spc="5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виконавчої влади</a:t>
                      </a:r>
                      <a:r>
                        <a:rPr lang="uk-UA" sz="1200" spc="5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на </a:t>
                      </a:r>
                      <a:r>
                        <a:rPr lang="uk-UA" sz="1200" spc="-10">
                          <a:effectLst/>
                        </a:rPr>
                        <a:t>місцях.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64135" marR="55245">
                        <a:spcBef>
                          <a:spcPts val="1145"/>
                        </a:spcBef>
                        <a:spcAft>
                          <a:spcPts val="0"/>
                        </a:spcAft>
                        <a:tabLst>
                          <a:tab pos="519430" algn="l"/>
                          <a:tab pos="766445" algn="l"/>
                          <a:tab pos="1842770" algn="l"/>
                        </a:tabLst>
                      </a:pPr>
                      <a:r>
                        <a:rPr lang="uk-UA" sz="1200" spc="-20">
                          <a:effectLst/>
                        </a:rPr>
                        <a:t>Тема</a:t>
                      </a:r>
                      <a:r>
                        <a:rPr lang="uk-UA" sz="1200">
                          <a:effectLst/>
                        </a:rPr>
                        <a:t>	</a:t>
                      </a:r>
                      <a:r>
                        <a:rPr lang="uk-UA" sz="1200" spc="-30">
                          <a:effectLst/>
                        </a:rPr>
                        <a:t>2.</a:t>
                      </a:r>
                      <a:r>
                        <a:rPr lang="uk-UA" sz="1200">
                          <a:effectLst/>
                        </a:rPr>
                        <a:t>	</a:t>
                      </a:r>
                      <a:r>
                        <a:rPr lang="uk-UA" sz="1200" spc="-10">
                          <a:effectLst/>
                        </a:rPr>
                        <a:t>Муніципальна</a:t>
                      </a:r>
                      <a:r>
                        <a:rPr lang="uk-UA" sz="1200">
                          <a:effectLst/>
                        </a:rPr>
                        <a:t>	</a:t>
                      </a:r>
                      <a:r>
                        <a:rPr lang="uk-UA" sz="1200" spc="-10">
                          <a:effectLst/>
                        </a:rPr>
                        <a:t>політика: </a:t>
                      </a:r>
                      <a:r>
                        <a:rPr lang="uk-UA" sz="1200">
                          <a:effectLst/>
                        </a:rPr>
                        <a:t>напрями, сутність, зміст.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510">
                <a:tc>
                  <a:txBody>
                    <a:bodyPr/>
                    <a:lstStyle/>
                    <a:p>
                      <a:pPr marL="64135" marR="55880" algn="just">
                        <a:spcBef>
                          <a:spcPts val="450"/>
                        </a:spcBef>
                        <a:spcAft>
                          <a:spcPts val="0"/>
                        </a:spcAft>
                        <a:tabLst>
                          <a:tab pos="1417955" algn="l"/>
                        </a:tabLst>
                      </a:pPr>
                      <a:r>
                        <a:rPr lang="uk-UA" sz="1200">
                          <a:effectLst/>
                        </a:rPr>
                        <a:t>Тема 3. Муніципальна влада як </a:t>
                      </a:r>
                      <a:r>
                        <a:rPr lang="uk-UA" sz="1200" spc="-10">
                          <a:effectLst/>
                        </a:rPr>
                        <a:t>каталізатор</a:t>
                      </a:r>
                      <a:r>
                        <a:rPr lang="uk-UA" sz="1200">
                          <a:effectLst/>
                        </a:rPr>
                        <a:t>	</a:t>
                      </a:r>
                      <a:r>
                        <a:rPr lang="uk-UA" sz="1200" spc="-10">
                          <a:effectLst/>
                        </a:rPr>
                        <a:t>громадянського суспільства.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64135">
                        <a:spcBef>
                          <a:spcPts val="114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Тема</a:t>
                      </a:r>
                      <a:r>
                        <a:rPr lang="uk-UA" sz="1200" spc="-75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4.</a:t>
                      </a:r>
                      <a:r>
                        <a:rPr lang="uk-UA" sz="1200" spc="-75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Муніципальна</a:t>
                      </a:r>
                      <a:r>
                        <a:rPr lang="uk-UA" sz="1200" spc="-75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влада</a:t>
                      </a:r>
                      <a:r>
                        <a:rPr lang="uk-UA" sz="1200" spc="-50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та </a:t>
                      </a:r>
                      <a:r>
                        <a:rPr lang="uk-UA" sz="1200" spc="-10" dirty="0">
                          <a:effectLst/>
                        </a:rPr>
                        <a:t>управління.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52249"/>
              </p:ext>
            </p:extLst>
          </p:nvPr>
        </p:nvGraphicFramePr>
        <p:xfrm>
          <a:off x="5819731" y="1322402"/>
          <a:ext cx="2514600" cy="19570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2145">
                <a:tc>
                  <a:txBody>
                    <a:bodyPr/>
                    <a:lstStyle/>
                    <a:p>
                      <a:pPr marL="64135">
                        <a:spcBef>
                          <a:spcPts val="114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Тема</a:t>
                      </a:r>
                      <a:r>
                        <a:rPr lang="uk-UA" sz="1200" spc="40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5.</a:t>
                      </a:r>
                      <a:r>
                        <a:rPr lang="uk-UA" sz="1200" spc="40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Державне</a:t>
                      </a:r>
                      <a:r>
                        <a:rPr lang="uk-UA" sz="1200" spc="40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управління</a:t>
                      </a:r>
                      <a:r>
                        <a:rPr lang="uk-UA" sz="1200" spc="40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та управлінські відносини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510">
                <a:tc>
                  <a:txBody>
                    <a:bodyPr/>
                    <a:lstStyle/>
                    <a:p>
                      <a:pPr marL="64135" marR="55880">
                        <a:spcBef>
                          <a:spcPts val="1145"/>
                        </a:spcBef>
                        <a:spcAft>
                          <a:spcPts val="0"/>
                        </a:spcAft>
                        <a:tabLst>
                          <a:tab pos="514985" algn="l"/>
                          <a:tab pos="1400810" algn="l"/>
                        </a:tabLst>
                      </a:pPr>
                      <a:r>
                        <a:rPr lang="uk-UA" sz="1200" spc="-20">
                          <a:effectLst/>
                        </a:rPr>
                        <a:t>Тема</a:t>
                      </a:r>
                      <a:r>
                        <a:rPr lang="uk-UA" sz="1200">
                          <a:effectLst/>
                        </a:rPr>
                        <a:t>	6.</a:t>
                      </a:r>
                      <a:r>
                        <a:rPr lang="uk-UA" sz="1200" spc="40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Функції	</a:t>
                      </a:r>
                      <a:r>
                        <a:rPr lang="uk-UA" sz="1200" spc="-10">
                          <a:effectLst/>
                        </a:rPr>
                        <a:t>муніципального управління.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64135">
                        <a:spcBef>
                          <a:spcPts val="115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Тема</a:t>
                      </a:r>
                      <a:r>
                        <a:rPr lang="uk-UA" sz="1200" spc="400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7.</a:t>
                      </a:r>
                      <a:r>
                        <a:rPr lang="uk-UA" sz="1200" spc="400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Співпраця</a:t>
                      </a:r>
                      <a:r>
                        <a:rPr lang="uk-UA" sz="1200" spc="400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муніципальної влади з соціологами.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8"/>
          <p:cNvSpPr txBox="1">
            <a:spLocks noGrp="1"/>
          </p:cNvSpPr>
          <p:nvPr>
            <p:ph type="title"/>
          </p:nvPr>
        </p:nvSpPr>
        <p:spPr>
          <a:xfrm>
            <a:off x="2179926" y="57536"/>
            <a:ext cx="4872900" cy="116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4000" cap="all" dirty="0"/>
              <a:t>лекційний блок</a:t>
            </a:r>
            <a:endParaRPr sz="4000" dirty="0"/>
          </a:p>
        </p:txBody>
      </p:sp>
      <p:sp>
        <p:nvSpPr>
          <p:cNvPr id="361" name="Google Shape;361;p38">
            <a:hlinkClick r:id="" action="ppaction://hlinkshowjump?jump=previousslide"/>
          </p:cNvPr>
          <p:cNvSpPr/>
          <p:nvPr/>
        </p:nvSpPr>
        <p:spPr>
          <a:xfrm>
            <a:off x="161479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62" name="Google Shape;362;p38">
            <a:hlinkClick r:id="" action="ppaction://hlinkshowjump?jump=nextslide"/>
          </p:cNvPr>
          <p:cNvSpPr/>
          <p:nvPr/>
        </p:nvSpPr>
        <p:spPr>
          <a:xfrm flipH="1">
            <a:off x="8609914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67018"/>
              </p:ext>
            </p:extLst>
          </p:nvPr>
        </p:nvGraphicFramePr>
        <p:xfrm>
          <a:off x="2262206" y="1082568"/>
          <a:ext cx="5031729" cy="34321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5031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0382"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uk-UA" sz="1100" spc="-30">
                          <a:effectLst/>
                        </a:rPr>
                        <a:t>Тема</a:t>
                      </a:r>
                      <a:r>
                        <a:rPr lang="uk-UA" sz="1100" spc="20">
                          <a:effectLst/>
                        </a:rPr>
                        <a:t> </a:t>
                      </a:r>
                      <a:r>
                        <a:rPr lang="uk-UA" sz="1100" spc="-30">
                          <a:effectLst/>
                        </a:rPr>
                        <a:t>1.</a:t>
                      </a:r>
                      <a:r>
                        <a:rPr lang="uk-UA" sz="1100" spc="20">
                          <a:effectLst/>
                        </a:rPr>
                        <a:t> </a:t>
                      </a:r>
                      <a:r>
                        <a:rPr lang="uk-UA" sz="1100" spc="-30">
                          <a:effectLst/>
                        </a:rPr>
                        <a:t>Органи</a:t>
                      </a:r>
                      <a:r>
                        <a:rPr lang="uk-UA" sz="1100" spc="-55">
                          <a:effectLst/>
                        </a:rPr>
                        <a:t> </a:t>
                      </a:r>
                      <a:r>
                        <a:rPr lang="uk-UA" sz="1100" spc="-30">
                          <a:effectLst/>
                        </a:rPr>
                        <a:t>виконавчої</a:t>
                      </a:r>
                      <a:r>
                        <a:rPr lang="uk-UA" sz="1100" spc="-55">
                          <a:effectLst/>
                        </a:rPr>
                        <a:t> </a:t>
                      </a:r>
                      <a:r>
                        <a:rPr lang="uk-UA" sz="1100" spc="-30">
                          <a:effectLst/>
                        </a:rPr>
                        <a:t>влади</a:t>
                      </a:r>
                      <a:r>
                        <a:rPr lang="uk-UA" sz="1100" spc="-55">
                          <a:effectLst/>
                        </a:rPr>
                        <a:t> </a:t>
                      </a:r>
                      <a:r>
                        <a:rPr lang="uk-UA" sz="1100" spc="-30">
                          <a:effectLst/>
                        </a:rPr>
                        <a:t>на</a:t>
                      </a:r>
                      <a:r>
                        <a:rPr lang="uk-UA" sz="1100" spc="-55">
                          <a:effectLst/>
                        </a:rPr>
                        <a:t> </a:t>
                      </a:r>
                      <a:r>
                        <a:rPr lang="uk-UA" sz="1100" spc="-30">
                          <a:effectLst/>
                        </a:rPr>
                        <a:t>місцях.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901">
                <a:tc>
                  <a:txBody>
                    <a:bodyPr/>
                    <a:lstStyle/>
                    <a:p>
                      <a:pPr marL="67945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Тема</a:t>
                      </a:r>
                      <a:r>
                        <a:rPr lang="uk-UA" sz="1100" spc="200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2.</a:t>
                      </a:r>
                      <a:r>
                        <a:rPr lang="uk-UA" sz="1100" spc="200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Муніципальна</a:t>
                      </a:r>
                      <a:r>
                        <a:rPr lang="uk-UA" sz="1100" spc="200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політика:</a:t>
                      </a:r>
                      <a:r>
                        <a:rPr lang="uk-UA" sz="1100" spc="200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напрями, сутність, зміст.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87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Тема 3. Муніципальна влада як каталізатор громадянського суспільства.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901">
                <a:tc>
                  <a:txBody>
                    <a:bodyPr/>
                    <a:lstStyle/>
                    <a:p>
                      <a:pPr marL="67945">
                        <a:spcBef>
                          <a:spcPts val="765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Тема</a:t>
                      </a:r>
                      <a:r>
                        <a:rPr lang="uk-UA" sz="1100" spc="-20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4.</a:t>
                      </a:r>
                      <a:r>
                        <a:rPr lang="uk-UA" sz="1100" spc="-55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Муніципальна</a:t>
                      </a:r>
                      <a:r>
                        <a:rPr lang="uk-UA" sz="1100" spc="-20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влада</a:t>
                      </a:r>
                      <a:r>
                        <a:rPr lang="uk-UA" sz="1100" spc="-15">
                          <a:effectLst/>
                        </a:rPr>
                        <a:t> </a:t>
                      </a:r>
                      <a:r>
                        <a:rPr lang="uk-UA" sz="1100">
                          <a:effectLst/>
                        </a:rPr>
                        <a:t>та</a:t>
                      </a:r>
                      <a:r>
                        <a:rPr lang="uk-UA" sz="1100" spc="-20">
                          <a:effectLst/>
                        </a:rPr>
                        <a:t> </a:t>
                      </a:r>
                      <a:r>
                        <a:rPr lang="uk-UA" sz="1100" spc="-10">
                          <a:effectLst/>
                        </a:rPr>
                        <a:t>управління.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54">
                <a:tc>
                  <a:txBody>
                    <a:bodyPr/>
                    <a:lstStyle/>
                    <a:p>
                      <a:pPr marL="67945" marR="61595">
                        <a:spcAft>
                          <a:spcPts val="0"/>
                        </a:spcAft>
                        <a:tabLst>
                          <a:tab pos="1122680" algn="l"/>
                          <a:tab pos="2143760" algn="l"/>
                          <a:tab pos="3260090" algn="l"/>
                        </a:tabLst>
                      </a:pPr>
                      <a:r>
                        <a:rPr lang="uk-UA" sz="1100" spc="-20">
                          <a:effectLst/>
                        </a:rPr>
                        <a:t>Тема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30">
                          <a:effectLst/>
                        </a:rPr>
                        <a:t>5.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10">
                          <a:effectLst/>
                        </a:rPr>
                        <a:t>Державне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10">
                          <a:effectLst/>
                        </a:rPr>
                        <a:t>управління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30">
                          <a:effectLst/>
                        </a:rPr>
                        <a:t>та </a:t>
                      </a:r>
                      <a:r>
                        <a:rPr lang="uk-UA" sz="1100">
                          <a:effectLst/>
                        </a:rPr>
                        <a:t>управлінські відносини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901">
                <a:tc>
                  <a:txBody>
                    <a:bodyPr/>
                    <a:lstStyle/>
                    <a:p>
                      <a:pPr marL="67945" marR="615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4330" algn="l"/>
                          <a:tab pos="974725" algn="l"/>
                          <a:tab pos="1346835" algn="l"/>
                          <a:tab pos="2193925" algn="l"/>
                        </a:tabLst>
                      </a:pPr>
                      <a:r>
                        <a:rPr lang="uk-UA" sz="1100" spc="-50">
                          <a:effectLst/>
                        </a:rPr>
                        <a:t>.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20">
                          <a:effectLst/>
                        </a:rPr>
                        <a:t>Тема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30">
                          <a:effectLst/>
                        </a:rPr>
                        <a:t>6.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10">
                          <a:effectLst/>
                        </a:rPr>
                        <a:t>Функції</a:t>
                      </a:r>
                      <a:r>
                        <a:rPr lang="uk-UA" sz="1100">
                          <a:effectLst/>
                        </a:rPr>
                        <a:t>	</a:t>
                      </a:r>
                      <a:r>
                        <a:rPr lang="uk-UA" sz="1100" spc="-10">
                          <a:effectLst/>
                        </a:rPr>
                        <a:t>муніципального управління.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357">
                <a:tc>
                  <a:txBody>
                    <a:bodyPr/>
                    <a:lstStyle/>
                    <a:p>
                      <a:pPr marL="67945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Тема</a:t>
                      </a:r>
                      <a:r>
                        <a:rPr lang="uk-UA" sz="1100" spc="2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7.</a:t>
                      </a:r>
                      <a:r>
                        <a:rPr lang="uk-UA" sz="1100" spc="2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Співпраця</a:t>
                      </a:r>
                      <a:r>
                        <a:rPr lang="uk-UA" sz="1100" spc="2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муніципальної</a:t>
                      </a:r>
                      <a:r>
                        <a:rPr lang="uk-UA" sz="1100" spc="2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влади</a:t>
                      </a:r>
                      <a:r>
                        <a:rPr lang="uk-UA" sz="1100" spc="2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з </a:t>
                      </a:r>
                      <a:r>
                        <a:rPr lang="uk-UA" sz="1100" spc="-10" dirty="0">
                          <a:effectLst/>
                        </a:rPr>
                        <a:t>соціологами.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8"/>
          <p:cNvSpPr txBox="1">
            <a:spLocks noGrp="1"/>
          </p:cNvSpPr>
          <p:nvPr>
            <p:ph type="title"/>
          </p:nvPr>
        </p:nvSpPr>
        <p:spPr>
          <a:xfrm>
            <a:off x="2300887" y="42529"/>
            <a:ext cx="4829057" cy="6489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3200" cap="all" dirty="0"/>
              <a:t>СЕМІНАРСЬКИЙ блок</a:t>
            </a:r>
            <a:endParaRPr sz="3200" dirty="0"/>
          </a:p>
        </p:txBody>
      </p:sp>
      <p:sp>
        <p:nvSpPr>
          <p:cNvPr id="361" name="Google Shape;361;p38">
            <a:hlinkClick r:id="" action="ppaction://hlinkshowjump?jump=previousslide"/>
          </p:cNvPr>
          <p:cNvSpPr/>
          <p:nvPr/>
        </p:nvSpPr>
        <p:spPr>
          <a:xfrm>
            <a:off x="161479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62" name="Google Shape;362;p38">
            <a:hlinkClick r:id="" action="ppaction://hlinkshowjump?jump=nextslide"/>
          </p:cNvPr>
          <p:cNvSpPr/>
          <p:nvPr/>
        </p:nvSpPr>
        <p:spPr>
          <a:xfrm flipH="1">
            <a:off x="8609914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96876"/>
              </p:ext>
            </p:extLst>
          </p:nvPr>
        </p:nvGraphicFramePr>
        <p:xfrm>
          <a:off x="2300887" y="691460"/>
          <a:ext cx="6060556" cy="6794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6060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360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400" spc="-40">
                          <a:effectLst/>
                        </a:rPr>
                        <a:t>Органи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виконавчої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влади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на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місцях.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90">
                <a:tc>
                  <a:txBody>
                    <a:bodyPr/>
                    <a:lstStyle/>
                    <a:p>
                      <a:pPr marL="63500"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Муніципальна</a:t>
                      </a:r>
                      <a:r>
                        <a:rPr lang="uk-UA" sz="1400" spc="-6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політика: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напрями,</a:t>
                      </a:r>
                      <a:r>
                        <a:rPr lang="uk-UA" sz="1400" spc="-4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сутність,</a:t>
                      </a:r>
                      <a:r>
                        <a:rPr lang="uk-UA" sz="1400" spc="-45" dirty="0">
                          <a:effectLst/>
                        </a:rPr>
                        <a:t> </a:t>
                      </a:r>
                      <a:r>
                        <a:rPr lang="uk-UA" sz="1400" spc="-10" dirty="0">
                          <a:effectLst/>
                        </a:rPr>
                        <a:t>зміст.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446284"/>
              </p:ext>
            </p:extLst>
          </p:nvPr>
        </p:nvGraphicFramePr>
        <p:xfrm>
          <a:off x="2300886" y="1497027"/>
          <a:ext cx="6060557" cy="1894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6060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940">
                <a:tc>
                  <a:txBody>
                    <a:bodyPr/>
                    <a:lstStyle/>
                    <a:p>
                      <a:pPr marL="63500" marR="4445">
                        <a:spcBef>
                          <a:spcPts val="46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Муніципальна</a:t>
                      </a:r>
                      <a:r>
                        <a:rPr lang="uk-UA" sz="1400" spc="-6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влада</a:t>
                      </a:r>
                      <a:r>
                        <a:rPr lang="uk-UA" sz="1400" spc="-6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як</a:t>
                      </a:r>
                      <a:r>
                        <a:rPr lang="uk-UA" sz="1400" spc="-6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каталізатор громадянського суспільства.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90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Муніципальна</a:t>
                      </a:r>
                      <a:r>
                        <a:rPr lang="uk-UA" sz="1400" spc="-3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влада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та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 spc="-10">
                          <a:effectLst/>
                        </a:rPr>
                        <a:t>управління.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Державне</a:t>
                      </a:r>
                      <a:r>
                        <a:rPr lang="uk-UA" sz="1400" spc="-4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управління</a:t>
                      </a:r>
                      <a:r>
                        <a:rPr lang="uk-UA" sz="1400" spc="-3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та</a:t>
                      </a:r>
                      <a:r>
                        <a:rPr lang="uk-UA" sz="1400" spc="-4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управлінські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 spc="-10">
                          <a:effectLst/>
                        </a:rPr>
                        <a:t>відносини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90">
                <a:tc>
                  <a:txBody>
                    <a:bodyPr/>
                    <a:lstStyle/>
                    <a:p>
                      <a:pPr marL="63500"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Функції</a:t>
                      </a:r>
                      <a:r>
                        <a:rPr lang="uk-UA" sz="1400" spc="-5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муніципального</a:t>
                      </a:r>
                      <a:r>
                        <a:rPr lang="uk-UA" sz="1400" spc="-50">
                          <a:effectLst/>
                        </a:rPr>
                        <a:t> </a:t>
                      </a:r>
                      <a:r>
                        <a:rPr lang="uk-UA" sz="1400" spc="-10">
                          <a:effectLst/>
                        </a:rPr>
                        <a:t>управління.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6350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Співпраця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муніципальної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влади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з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spc="-10" dirty="0">
                          <a:effectLst/>
                        </a:rPr>
                        <a:t>соціологами.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41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8"/>
          <p:cNvSpPr txBox="1">
            <a:spLocks noGrp="1"/>
          </p:cNvSpPr>
          <p:nvPr>
            <p:ph type="title"/>
          </p:nvPr>
        </p:nvSpPr>
        <p:spPr>
          <a:xfrm>
            <a:off x="2249851" y="76554"/>
            <a:ext cx="4861204" cy="8998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2400" dirty="0"/>
              <a:t>ТЕМИ ДЛЯ САМОСТІЙНОГО ОПРАЦЮВАННЯ</a:t>
            </a:r>
            <a:endParaRPr sz="2400" dirty="0"/>
          </a:p>
        </p:txBody>
      </p:sp>
      <p:sp>
        <p:nvSpPr>
          <p:cNvPr id="361" name="Google Shape;361;p38">
            <a:hlinkClick r:id="" action="ppaction://hlinkshowjump?jump=previousslide"/>
          </p:cNvPr>
          <p:cNvSpPr/>
          <p:nvPr/>
        </p:nvSpPr>
        <p:spPr>
          <a:xfrm>
            <a:off x="161479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62" name="Google Shape;362;p38">
            <a:hlinkClick r:id="" action="ppaction://hlinkshowjump?jump=nextslide"/>
          </p:cNvPr>
          <p:cNvSpPr/>
          <p:nvPr/>
        </p:nvSpPr>
        <p:spPr>
          <a:xfrm flipH="1">
            <a:off x="8609914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482217"/>
              </p:ext>
            </p:extLst>
          </p:nvPr>
        </p:nvGraphicFramePr>
        <p:xfrm>
          <a:off x="2249851" y="799273"/>
          <a:ext cx="6094581" cy="2228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6094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417">
                <a:tc>
                  <a:txBody>
                    <a:bodyPr/>
                    <a:lstStyle/>
                    <a:p>
                      <a:pPr>
                        <a:spcBef>
                          <a:spcPts val="46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uk-UA" sz="1400" spc="-40">
                          <a:effectLst/>
                        </a:rPr>
                        <a:t>Органи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виконавчої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влади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на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 spc="-40">
                          <a:effectLst/>
                        </a:rPr>
                        <a:t>місцях.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006">
                <a:tc>
                  <a:txBody>
                    <a:bodyPr/>
                    <a:lstStyle/>
                    <a:p>
                      <a:pPr>
                        <a:spcBef>
                          <a:spcPts val="127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marL="63500" marR="520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561465" algn="l"/>
                          <a:tab pos="2671445" algn="l"/>
                        </a:tabLst>
                      </a:pPr>
                      <a:r>
                        <a:rPr lang="uk-UA" sz="1400" spc="-10" dirty="0">
                          <a:effectLst/>
                        </a:rPr>
                        <a:t>Муніципальна</a:t>
                      </a:r>
                      <a:r>
                        <a:rPr lang="uk-UA" sz="1400" spc="0" baseline="0" dirty="0">
                          <a:effectLst/>
                        </a:rPr>
                        <a:t> </a:t>
                      </a:r>
                      <a:r>
                        <a:rPr lang="uk-UA" sz="1400" spc="-10" dirty="0">
                          <a:effectLst/>
                        </a:rPr>
                        <a:t>політика: напрями, </a:t>
                      </a:r>
                      <a:r>
                        <a:rPr lang="uk-UA" sz="1400" dirty="0">
                          <a:effectLst/>
                        </a:rPr>
                        <a:t>сутність, зміст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110">
                <a:tc>
                  <a:txBody>
                    <a:bodyPr/>
                    <a:lstStyle/>
                    <a:p>
                      <a:pPr marL="63500" marR="51435">
                        <a:spcBef>
                          <a:spcPts val="1270"/>
                        </a:spcBef>
                        <a:spcAft>
                          <a:spcPts val="0"/>
                        </a:spcAft>
                        <a:tabLst>
                          <a:tab pos="1412240" algn="l"/>
                          <a:tab pos="2082800" algn="l"/>
                          <a:tab pos="2499995" algn="l"/>
                        </a:tabLst>
                      </a:pPr>
                      <a:r>
                        <a:rPr lang="uk-UA" sz="1400" spc="-10" dirty="0">
                          <a:effectLst/>
                        </a:rPr>
                        <a:t>Муніципальна</a:t>
                      </a:r>
                      <a:r>
                        <a:rPr lang="uk-UA" sz="1400" dirty="0">
                          <a:effectLst/>
                        </a:rPr>
                        <a:t>	</a:t>
                      </a:r>
                      <a:r>
                        <a:rPr lang="uk-UA" sz="1400" spc="-20" dirty="0">
                          <a:effectLst/>
                        </a:rPr>
                        <a:t>влада</a:t>
                      </a:r>
                      <a:r>
                        <a:rPr lang="uk-UA" sz="1400" dirty="0">
                          <a:effectLst/>
                        </a:rPr>
                        <a:t>	</a:t>
                      </a:r>
                      <a:r>
                        <a:rPr lang="uk-UA" sz="1400" spc="-30" dirty="0">
                          <a:effectLst/>
                        </a:rPr>
                        <a:t>як</a:t>
                      </a:r>
                      <a:r>
                        <a:rPr lang="uk-UA" sz="1400" spc="0" baseline="0" dirty="0">
                          <a:effectLst/>
                        </a:rPr>
                        <a:t> </a:t>
                      </a:r>
                      <a:r>
                        <a:rPr lang="uk-UA" sz="1400" spc="-10" dirty="0">
                          <a:effectLst/>
                        </a:rPr>
                        <a:t>каталізатор </a:t>
                      </a:r>
                      <a:r>
                        <a:rPr lang="uk-UA" sz="1400" dirty="0">
                          <a:effectLst/>
                        </a:rPr>
                        <a:t>громадянського суспільства.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347">
                <a:tc>
                  <a:txBody>
                    <a:bodyPr/>
                    <a:lstStyle/>
                    <a:p>
                      <a:pPr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Муніципальна</a:t>
                      </a:r>
                      <a:r>
                        <a:rPr lang="uk-UA" sz="1400" spc="-2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влада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та</a:t>
                      </a:r>
                      <a:r>
                        <a:rPr lang="uk-UA" sz="1400" spc="-20" dirty="0">
                          <a:effectLst/>
                        </a:rPr>
                        <a:t> </a:t>
                      </a:r>
                      <a:r>
                        <a:rPr lang="uk-UA" sz="1400" spc="-10" dirty="0">
                          <a:effectLst/>
                        </a:rPr>
                        <a:t>управління.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87062"/>
              </p:ext>
            </p:extLst>
          </p:nvPr>
        </p:nvGraphicFramePr>
        <p:xfrm>
          <a:off x="2249850" y="3117172"/>
          <a:ext cx="6094581" cy="1267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{D2DC8FBC-2A44-4E66-A130-18371856686A}</a:tableStyleId>
              </a:tblPr>
              <a:tblGrid>
                <a:gridCol w="6094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pPr marL="63500" marR="50800">
                        <a:spcBef>
                          <a:spcPts val="1270"/>
                        </a:spcBef>
                        <a:spcAft>
                          <a:spcPts val="0"/>
                        </a:spcAft>
                        <a:tabLst>
                          <a:tab pos="1007745" algn="l"/>
                          <a:tab pos="2049145" algn="l"/>
                          <a:tab pos="2399665" algn="l"/>
                        </a:tabLst>
                      </a:pPr>
                      <a:r>
                        <a:rPr lang="uk-UA" sz="1400" spc="-10">
                          <a:effectLst/>
                        </a:rPr>
                        <a:t>Державне</a:t>
                      </a:r>
                      <a:r>
                        <a:rPr lang="uk-UA" sz="1400">
                          <a:effectLst/>
                        </a:rPr>
                        <a:t>	</a:t>
                      </a:r>
                      <a:r>
                        <a:rPr lang="uk-UA" sz="1400" spc="-10">
                          <a:effectLst/>
                        </a:rPr>
                        <a:t>управління</a:t>
                      </a:r>
                      <a:r>
                        <a:rPr lang="uk-UA" sz="1400">
                          <a:effectLst/>
                        </a:rPr>
                        <a:t>	</a:t>
                      </a:r>
                      <a:r>
                        <a:rPr lang="uk-UA" sz="1400" spc="-30">
                          <a:effectLst/>
                        </a:rPr>
                        <a:t>та</a:t>
                      </a:r>
                      <a:r>
                        <a:rPr lang="uk-UA" sz="1400">
                          <a:effectLst/>
                        </a:rPr>
                        <a:t>	</a:t>
                      </a:r>
                      <a:r>
                        <a:rPr lang="uk-UA" sz="1400" spc="-10">
                          <a:effectLst/>
                        </a:rPr>
                        <a:t>управлінські відносини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109">
                <a:tc>
                  <a:txBody>
                    <a:bodyPr/>
                    <a:lstStyle/>
                    <a:p>
                      <a:pPr>
                        <a:spcBef>
                          <a:spcPts val="46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Функції</a:t>
                      </a:r>
                      <a:r>
                        <a:rPr lang="uk-UA" sz="1400" spc="-5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муніципального</a:t>
                      </a:r>
                      <a:r>
                        <a:rPr lang="uk-UA" sz="1400" spc="-50">
                          <a:effectLst/>
                        </a:rPr>
                        <a:t> </a:t>
                      </a:r>
                      <a:r>
                        <a:rPr lang="uk-UA" sz="1400" spc="-10">
                          <a:effectLst/>
                        </a:rPr>
                        <a:t>управління.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63500" marR="50800">
                        <a:spcBef>
                          <a:spcPts val="470"/>
                        </a:spcBef>
                        <a:spcAft>
                          <a:spcPts val="0"/>
                        </a:spcAft>
                        <a:tabLst>
                          <a:tab pos="1149350" algn="l"/>
                          <a:tab pos="2559050" algn="l"/>
                          <a:tab pos="3293745" algn="l"/>
                        </a:tabLst>
                      </a:pPr>
                      <a:r>
                        <a:rPr lang="uk-UA" sz="1400" spc="-10" dirty="0">
                          <a:effectLst/>
                        </a:rPr>
                        <a:t>Співпраця</a:t>
                      </a:r>
                      <a:r>
                        <a:rPr lang="uk-UA" sz="1400" dirty="0">
                          <a:effectLst/>
                        </a:rPr>
                        <a:t>	</a:t>
                      </a:r>
                      <a:r>
                        <a:rPr lang="uk-UA" sz="1400" spc="-10" dirty="0">
                          <a:effectLst/>
                        </a:rPr>
                        <a:t>муніципальної</a:t>
                      </a:r>
                      <a:r>
                        <a:rPr lang="uk-UA" sz="1400" dirty="0">
                          <a:effectLst/>
                        </a:rPr>
                        <a:t>	</a:t>
                      </a:r>
                      <a:r>
                        <a:rPr lang="uk-UA" sz="1400" spc="-20" dirty="0">
                          <a:effectLst/>
                        </a:rPr>
                        <a:t>влади</a:t>
                      </a:r>
                      <a:r>
                        <a:rPr lang="uk-UA" sz="1400" dirty="0">
                          <a:effectLst/>
                        </a:rPr>
                        <a:t>	</a:t>
                      </a:r>
                      <a:r>
                        <a:rPr lang="uk-UA" sz="1400" spc="-50" dirty="0">
                          <a:effectLst/>
                        </a:rPr>
                        <a:t>з </a:t>
                      </a:r>
                      <a:r>
                        <a:rPr lang="uk-UA" sz="1400" spc="-10" dirty="0">
                          <a:effectLst/>
                        </a:rPr>
                        <a:t>соціологами.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6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2"/>
          <p:cNvSpPr txBox="1">
            <a:spLocks noGrp="1"/>
          </p:cNvSpPr>
          <p:nvPr>
            <p:ph type="title"/>
          </p:nvPr>
        </p:nvSpPr>
        <p:spPr>
          <a:xfrm>
            <a:off x="347783" y="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uk-UA" dirty="0"/>
              <a:t>Рекомендована література</a:t>
            </a:r>
            <a:endParaRPr dirty="0"/>
          </a:p>
        </p:txBody>
      </p:sp>
      <p:sp>
        <p:nvSpPr>
          <p:cNvPr id="400" name="Google Shape;400;p42">
            <a:hlinkClick r:id="" action="ppaction://hlinkshowjump?jump=previousslide"/>
          </p:cNvPr>
          <p:cNvSpPr/>
          <p:nvPr/>
        </p:nvSpPr>
        <p:spPr>
          <a:xfrm>
            <a:off x="163283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401" name="Google Shape;401;p42">
            <a:hlinkClick r:id="" action="ppaction://hlinkshowjump?jump=nextslide"/>
          </p:cNvPr>
          <p:cNvSpPr/>
          <p:nvPr/>
        </p:nvSpPr>
        <p:spPr>
          <a:xfrm flipH="1">
            <a:off x="8611717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1641" y="572700"/>
            <a:ext cx="79489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b="1" dirty="0"/>
              <a:t>Основна література</a:t>
            </a:r>
            <a:endParaRPr lang="ru-RU" sz="1200" dirty="0"/>
          </a:p>
          <a:p>
            <a:pPr lvl="0" algn="ctr"/>
            <a:r>
              <a:rPr lang="uk-UA" sz="1200" dirty="0" err="1"/>
              <a:t>Батанов</a:t>
            </a:r>
            <a:r>
              <a:rPr lang="uk-UA" sz="1200" dirty="0"/>
              <a:t> О. В. Територіальна громада – основа місцевого самоврядування в Україні / </a:t>
            </a:r>
            <a:r>
              <a:rPr lang="uk-UA" sz="1200" dirty="0" err="1"/>
              <a:t>Батанов</a:t>
            </a:r>
            <a:r>
              <a:rPr lang="uk-UA" sz="1200" dirty="0"/>
              <a:t> О. В. – К., 2001. – 260 с.</a:t>
            </a:r>
            <a:endParaRPr lang="ru-RU" sz="1200" dirty="0"/>
          </a:p>
          <a:p>
            <a:pPr lvl="0" algn="ctr"/>
            <a:r>
              <a:rPr lang="uk-UA" sz="1200" dirty="0"/>
              <a:t>Енциклопедія державного управління : у 8 т. / </a:t>
            </a:r>
            <a:r>
              <a:rPr lang="uk-UA" sz="1200" dirty="0" err="1"/>
              <a:t>Нац</a:t>
            </a:r>
            <a:r>
              <a:rPr lang="uk-UA" sz="1200" dirty="0"/>
              <a:t>. акад. </a:t>
            </a:r>
            <a:r>
              <a:rPr lang="uk-UA" sz="1200" dirty="0" err="1"/>
              <a:t>держ</a:t>
            </a:r>
            <a:r>
              <a:rPr lang="uk-UA" sz="1200" dirty="0"/>
              <a:t>. </a:t>
            </a:r>
            <a:r>
              <a:rPr lang="uk-UA" sz="1200" dirty="0" err="1"/>
              <a:t>упр</a:t>
            </a:r>
            <a:r>
              <a:rPr lang="uk-UA" sz="1200" dirty="0"/>
              <a:t>. при Президентові України ; наук.-ред. колегія : Ю. В. Ковбасюк (голова) та ін. – Т. 5 : Територіальне управління / наук.-ред. колегія : О. Ю. Амосов (співголова), О. С. Ігнатенко (співголова) та ін. ; за ред. О. Ю. Амосова, О. С. Ігнатенка, А. О. Кузнецова. – Х. : Вид-во </a:t>
            </a:r>
            <a:r>
              <a:rPr lang="uk-UA" sz="1200" dirty="0" err="1"/>
              <a:t>ХарРІ</a:t>
            </a:r>
            <a:r>
              <a:rPr lang="uk-UA" sz="1200" dirty="0"/>
              <a:t> НАДУ “Магістр”, 2011. – 408 с.</a:t>
            </a:r>
            <a:endParaRPr lang="ru-RU" sz="1200" dirty="0"/>
          </a:p>
          <a:p>
            <a:pPr lvl="0" algn="ctr"/>
            <a:r>
              <a:rPr lang="uk-UA" sz="1200" dirty="0"/>
              <a:t>Сірий Є.В. Соціологія: загальна теорія, історія розвитку, спеціальні та  галузеві теорії / </a:t>
            </a:r>
            <a:r>
              <a:rPr lang="uk-UA" sz="1200" dirty="0" err="1"/>
              <a:t>Навч</a:t>
            </a:r>
            <a:r>
              <a:rPr lang="uk-UA" sz="1200" dirty="0"/>
              <a:t>. </a:t>
            </a:r>
            <a:r>
              <a:rPr lang="uk-UA" sz="1200" dirty="0" err="1"/>
              <a:t>посіб</a:t>
            </a:r>
            <a:r>
              <a:rPr lang="uk-UA" sz="1200" dirty="0"/>
              <a:t>. К.: </a:t>
            </a:r>
            <a:r>
              <a:rPr lang="uk-UA" sz="1200" dirty="0" err="1"/>
              <a:t>Атіка</a:t>
            </a:r>
            <a:r>
              <a:rPr lang="uk-UA" sz="1200" dirty="0"/>
              <a:t>, 2004. 480 с.</a:t>
            </a:r>
            <a:endParaRPr lang="ru-RU" sz="1200" dirty="0"/>
          </a:p>
          <a:p>
            <a:pPr lvl="0" algn="ctr"/>
            <a:r>
              <a:rPr lang="uk-UA" sz="1200" dirty="0"/>
              <a:t>Участь громадськості у процесі прийняття рішень на місцевому рівні [Текст] : </a:t>
            </a:r>
            <a:r>
              <a:rPr lang="uk-UA" sz="1200" dirty="0" err="1"/>
              <a:t>посіб</a:t>
            </a:r>
            <a:r>
              <a:rPr lang="uk-UA" sz="1200" dirty="0"/>
              <a:t>. К. : </a:t>
            </a:r>
            <a:r>
              <a:rPr lang="uk-UA" sz="1200" dirty="0" err="1"/>
              <a:t>Ленвіт</a:t>
            </a:r>
            <a:r>
              <a:rPr lang="uk-UA" sz="1200" dirty="0"/>
              <a:t>, 2012. 426 с.</a:t>
            </a:r>
            <a:endParaRPr lang="ru-RU" sz="1200" dirty="0"/>
          </a:p>
          <a:p>
            <a:pPr lvl="0" algn="ctr"/>
            <a:r>
              <a:rPr lang="uk-UA" sz="1200" dirty="0"/>
              <a:t>Публічна влада. URL: </a:t>
            </a:r>
            <a:r>
              <a:rPr lang="uk-UA" sz="1200" u="sng" dirty="0">
                <a:hlinkClick r:id="rId3"/>
              </a:rPr>
              <a:t>https://dic.academic.ru/dic.nsf/ruwiki/314674</a:t>
            </a:r>
            <a:r>
              <a:rPr lang="uk-UA" sz="1200" dirty="0">
                <a:hlinkClick r:id="rId3"/>
              </a:rPr>
              <a:t>.</a:t>
            </a:r>
            <a:endParaRPr lang="ru-RU" sz="1200" dirty="0"/>
          </a:p>
          <a:p>
            <a:pPr algn="ctr"/>
            <a:br>
              <a:rPr lang="uk-UA" sz="1200" dirty="0"/>
            </a:br>
            <a:r>
              <a:rPr lang="uk-UA" sz="1200" b="1" dirty="0"/>
              <a:t>Допоміжна література</a:t>
            </a:r>
            <a:endParaRPr lang="ru-RU" sz="1200" dirty="0"/>
          </a:p>
          <a:p>
            <a:pPr lvl="0" algn="ctr"/>
            <a:r>
              <a:rPr lang="uk-UA" sz="1200" dirty="0"/>
              <a:t>Енциклопедія державного управління : у 8 т. / </a:t>
            </a:r>
            <a:r>
              <a:rPr lang="uk-UA" sz="1200" dirty="0" err="1"/>
              <a:t>Нац</a:t>
            </a:r>
            <a:r>
              <a:rPr lang="uk-UA" sz="1200" dirty="0"/>
              <a:t>. акад. </a:t>
            </a:r>
            <a:r>
              <a:rPr lang="uk-UA" sz="1200" dirty="0" err="1"/>
              <a:t>держ</a:t>
            </a:r>
            <a:r>
              <a:rPr lang="uk-UA" sz="1200" dirty="0"/>
              <a:t>. </a:t>
            </a:r>
            <a:r>
              <a:rPr lang="uk-UA" sz="1200" dirty="0" err="1"/>
              <a:t>упр</a:t>
            </a:r>
            <a:r>
              <a:rPr lang="uk-UA" sz="1200" dirty="0"/>
              <a:t>. при Президентові України ; наук.-ред. колегія : Ю. В. Ковбасюк (голова) та ін. – Т. 5 : Територіальне управління / наук.-ред. колегія : О. Ю. Амосов (співголова), О. С. Ігнатенко (співголова) та ін. ; за ред. О. Ю. Амосова, О. С. Ігнатенка, А. О. Кузнецова. – Х. : Вид-во </a:t>
            </a:r>
            <a:r>
              <a:rPr lang="uk-UA" sz="1200" dirty="0" err="1"/>
              <a:t>ХарРІ</a:t>
            </a:r>
            <a:r>
              <a:rPr lang="uk-UA" sz="1200" dirty="0"/>
              <a:t> НАДУ “Магістр”, 2011. – 408 с.</a:t>
            </a:r>
            <a:endParaRPr lang="ru-RU" sz="1200" dirty="0"/>
          </a:p>
          <a:p>
            <a:pPr lvl="0" algn="ctr"/>
            <a:r>
              <a:rPr lang="uk-UA" sz="1200" dirty="0"/>
              <a:t>Конституція України // Відомості Верховної Ради України. 1996. № 30. Ст. 141.</a:t>
            </a:r>
            <a:endParaRPr lang="ru-RU" sz="1200" dirty="0"/>
          </a:p>
          <a:p>
            <a:pPr lvl="0" algn="ctr"/>
            <a:r>
              <a:rPr lang="uk-UA" sz="1200" dirty="0"/>
              <a:t>Про місцеве самоврядування в Україні: Закон України від 21 травня 1997 року // Відомості Верховної Ради України. 1997. № 24. Ст. 170</a:t>
            </a:r>
            <a:endParaRPr lang="ru-RU" sz="1200" dirty="0"/>
          </a:p>
          <a:p>
            <a:pPr algn="just"/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4"/>
          <p:cNvSpPr txBox="1">
            <a:spLocks noGrp="1"/>
          </p:cNvSpPr>
          <p:nvPr>
            <p:ph type="title"/>
          </p:nvPr>
        </p:nvSpPr>
        <p:spPr>
          <a:xfrm>
            <a:off x="1117544" y="991977"/>
            <a:ext cx="5457629" cy="315954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uk-UA" sz="900" dirty="0"/>
              <a:t>Інформаційні ресурси в інтернеті.</a:t>
            </a:r>
            <a:br>
              <a:rPr lang="ru-RU" sz="900" dirty="0"/>
            </a:br>
            <a:r>
              <a:rPr lang="uk-UA" sz="900" dirty="0"/>
              <a:t>Інститут соціології НАН України </a:t>
            </a:r>
            <a:r>
              <a:rPr lang="uk-UA" sz="900" u="sng" dirty="0">
                <a:hlinkClick r:id="rId3"/>
              </a:rPr>
              <a:t>http://www.i-soc.com.ua</a:t>
            </a:r>
            <a:br>
              <a:rPr lang="ru-RU" sz="900" dirty="0"/>
            </a:br>
            <a:r>
              <a:rPr lang="uk-UA" sz="900" dirty="0"/>
              <a:t>Київський міжнародний інститут соціології </a:t>
            </a:r>
            <a:r>
              <a:rPr lang="uk-UA" sz="900" u="sng" dirty="0">
                <a:hlinkClick r:id="rId4"/>
              </a:rPr>
              <a:t>https://www.kiis.com.ua</a:t>
            </a:r>
            <a:br>
              <a:rPr lang="ru-RU" sz="900" dirty="0"/>
            </a:br>
            <a:r>
              <a:rPr lang="uk-UA" sz="900" dirty="0" err="1"/>
              <a:t>GfK</a:t>
            </a:r>
            <a:r>
              <a:rPr lang="uk-UA" sz="900" dirty="0"/>
              <a:t> </a:t>
            </a:r>
            <a:r>
              <a:rPr lang="uk-UA" sz="900" dirty="0" err="1"/>
              <a:t>Ukraine</a:t>
            </a:r>
            <a:r>
              <a:rPr lang="uk-UA" sz="900" dirty="0"/>
              <a:t> </a:t>
            </a:r>
            <a:r>
              <a:rPr lang="uk-UA" sz="900" dirty="0">
                <a:hlinkClick r:id="rId5"/>
              </a:rPr>
              <a:t>www.</a:t>
            </a:r>
            <a:r>
              <a:rPr lang="uk-UA" sz="900" dirty="0"/>
              <a:t> </a:t>
            </a:r>
            <a:r>
              <a:rPr lang="uk-UA" sz="900" u="sng" dirty="0">
                <a:hlinkClick r:id="rId6"/>
              </a:rPr>
              <a:t>https://www.gfk.com/uk-ua</a:t>
            </a:r>
            <a:br>
              <a:rPr lang="ru-RU" sz="900" dirty="0"/>
            </a:br>
            <a:r>
              <a:rPr lang="uk-UA" sz="900" dirty="0" err="1"/>
              <a:t>Социологическая</a:t>
            </a:r>
            <a:r>
              <a:rPr lang="uk-UA" sz="900" dirty="0"/>
              <a:t> </a:t>
            </a:r>
            <a:r>
              <a:rPr lang="uk-UA" sz="900" dirty="0" err="1"/>
              <a:t>группа</a:t>
            </a:r>
            <a:r>
              <a:rPr lang="uk-UA" sz="900" dirty="0"/>
              <a:t> «Рейтинг» (</a:t>
            </a:r>
            <a:r>
              <a:rPr lang="uk-UA" sz="900" dirty="0" err="1"/>
              <a:t>Rating</a:t>
            </a:r>
            <a:r>
              <a:rPr lang="uk-UA" sz="900" dirty="0"/>
              <a:t> </a:t>
            </a:r>
            <a:r>
              <a:rPr lang="uk-UA" sz="900" dirty="0" err="1"/>
              <a:t>Group</a:t>
            </a:r>
            <a:r>
              <a:rPr lang="uk-UA" sz="900" dirty="0"/>
              <a:t> </a:t>
            </a:r>
            <a:r>
              <a:rPr lang="uk-UA" sz="900" dirty="0" err="1"/>
              <a:t>Ukraine</a:t>
            </a:r>
            <a:r>
              <a:rPr lang="uk-UA" sz="900" dirty="0"/>
              <a:t>) </a:t>
            </a:r>
            <a:r>
              <a:rPr lang="uk-UA" sz="900" u="sng" dirty="0">
                <a:hlinkClick r:id="rId7"/>
              </a:rPr>
              <a:t>http://ratinggroup.ua</a:t>
            </a:r>
            <a:br>
              <a:rPr lang="ru-RU" sz="900" dirty="0"/>
            </a:br>
            <a:r>
              <a:rPr lang="uk-UA" sz="900" dirty="0"/>
              <a:t>Фонд Демократичні ініціативи імені Ілька </a:t>
            </a:r>
            <a:r>
              <a:rPr lang="uk-UA" sz="900" dirty="0" err="1"/>
              <a:t>Кучеріва</a:t>
            </a:r>
            <a:r>
              <a:rPr lang="uk-UA" sz="900" dirty="0"/>
              <a:t> </a:t>
            </a:r>
            <a:r>
              <a:rPr lang="uk-UA" sz="900" u="sng" dirty="0">
                <a:hlinkClick r:id="rId8"/>
              </a:rPr>
              <a:t>https://dif.org.ua</a:t>
            </a:r>
            <a:br>
              <a:rPr lang="ru-RU" sz="900" dirty="0"/>
            </a:br>
            <a:r>
              <a:rPr lang="uk-UA" sz="900" dirty="0"/>
              <a:t>Центр SOCIS </a:t>
            </a:r>
            <a:r>
              <a:rPr lang="uk-UA" sz="900" u="sng" dirty="0">
                <a:hlinkClick r:id="rId9"/>
              </a:rPr>
              <a:t>http://socis.kiev.ua</a:t>
            </a:r>
            <a:br>
              <a:rPr lang="ru-RU" sz="900" dirty="0"/>
            </a:br>
            <a:r>
              <a:rPr lang="uk-UA" sz="900" dirty="0"/>
              <a:t>іspp.org.ua – офіційний сайт Інституту соціальної та політичної психології АПН України</a:t>
            </a:r>
            <a:br>
              <a:rPr lang="ru-RU" sz="900" dirty="0"/>
            </a:br>
            <a:r>
              <a:rPr lang="uk-UA" sz="900" dirty="0">
                <a:hlinkClick r:id="rId10"/>
              </a:rPr>
              <a:t>http://socionet.ru/</a:t>
            </a:r>
            <a:r>
              <a:rPr lang="uk-UA" sz="900" dirty="0"/>
              <a:t> - </a:t>
            </a:r>
            <a:r>
              <a:rPr lang="uk-UA" sz="900" dirty="0" err="1"/>
              <a:t>Cоціонет</a:t>
            </a:r>
            <a:r>
              <a:rPr lang="uk-UA" sz="900" dirty="0"/>
              <a:t> – інформаційний простір з суспільних наук</a:t>
            </a:r>
            <a:br>
              <a:rPr lang="ru-RU" sz="900" dirty="0"/>
            </a:br>
            <a:r>
              <a:rPr lang="uk-UA" sz="900" dirty="0">
                <a:hlinkClick r:id="rId11"/>
              </a:rPr>
              <a:t>http://www.ras.ru/russian/RAS/ofcpp.html</a:t>
            </a:r>
            <a:r>
              <a:rPr lang="uk-UA" sz="900" dirty="0"/>
              <a:t> – відділення філософії, соціології, психології і права РАН.</a:t>
            </a:r>
            <a:br>
              <a:rPr lang="ru-RU" sz="900" dirty="0"/>
            </a:br>
            <a:r>
              <a:rPr lang="uk-UA" sz="900" dirty="0">
                <a:hlinkClick r:id="rId12"/>
              </a:rPr>
              <a:t>http://www.socium.info/library.html</a:t>
            </a:r>
            <a:r>
              <a:rPr lang="uk-UA" sz="900" dirty="0"/>
              <a:t> – бібліотека соціологічної літератури</a:t>
            </a:r>
            <a:br>
              <a:rPr lang="ru-RU" sz="900" dirty="0"/>
            </a:br>
            <a:r>
              <a:rPr lang="uk-UA" sz="900" dirty="0"/>
              <a:t>http://www.studfiles.ru/all-vuz/879/folder:2208/ - бібліотека соціологічної літератури</a:t>
            </a:r>
            <a:br>
              <a:rPr lang="ru-RU" sz="900" dirty="0"/>
            </a:br>
            <a:r>
              <a:rPr lang="uk-UA" sz="900" dirty="0">
                <a:hlinkClick r:id="rId13"/>
              </a:rPr>
              <a:t>www.uceps.com.ua/ukr/all/sociology</a:t>
            </a:r>
            <a:r>
              <a:rPr lang="uk-UA" sz="900" dirty="0"/>
              <a:t> (Архів соціологічних даних Українського центру економічних і політичних досліджень імені Олександра Разумкова, м. Київ).</a:t>
            </a:r>
            <a:br>
              <a:rPr lang="ru-RU" sz="900" dirty="0"/>
            </a:br>
            <a:r>
              <a:rPr lang="uk-UA" sz="900" dirty="0">
                <a:hlinkClick r:id="rId14"/>
              </a:rPr>
              <a:t>www.ukrstat.gov.ua</a:t>
            </a:r>
            <a:r>
              <a:rPr lang="uk-UA" sz="900" dirty="0"/>
              <a:t> (Статистичні матеріали Держкомстату України)</a:t>
            </a:r>
            <a:br>
              <a:rPr lang="ru-RU" sz="900" dirty="0"/>
            </a:br>
            <a:r>
              <a:rPr lang="uk-UA" sz="900" dirty="0">
                <a:hlinkClick r:id="rId15"/>
              </a:rPr>
              <a:t>www.sociology.kharkov.ua</a:t>
            </a:r>
            <a:r>
              <a:rPr lang="uk-UA" sz="900" dirty="0"/>
              <a:t> (Домашня сторінка харківських соціологів)</a:t>
            </a:r>
            <a:br>
              <a:rPr lang="ru-RU" sz="900" dirty="0"/>
            </a:br>
            <a:r>
              <a:rPr lang="uk-UA" sz="900" dirty="0">
                <a:hlinkClick r:id="rId3"/>
              </a:rPr>
              <a:t>www.i-soc.com.ua</a:t>
            </a:r>
            <a:r>
              <a:rPr lang="uk-UA" sz="900" dirty="0"/>
              <a:t> (Домашня сторінка Інституту соціології НАН України</a:t>
            </a:r>
            <a:br>
              <a:rPr lang="ru-RU" sz="900" dirty="0"/>
            </a:br>
            <a:br>
              <a:rPr lang="ru-RU" sz="900" dirty="0"/>
            </a:br>
            <a:br>
              <a:rPr lang="ru-RU" sz="900" dirty="0"/>
            </a:br>
            <a:endParaRPr sz="900" dirty="0"/>
          </a:p>
        </p:txBody>
      </p:sp>
      <p:sp>
        <p:nvSpPr>
          <p:cNvPr id="440" name="Google Shape;440;p44">
            <a:hlinkClick r:id="" action="ppaction://hlinkshowjump?jump=previousslide"/>
          </p:cNvPr>
          <p:cNvSpPr/>
          <p:nvPr/>
        </p:nvSpPr>
        <p:spPr>
          <a:xfrm>
            <a:off x="161479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&lt;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441" name="Google Shape;441;p44">
            <a:hlinkClick r:id="" action="ppaction://hlinkshowjump?jump=nextslide"/>
          </p:cNvPr>
          <p:cNvSpPr/>
          <p:nvPr/>
        </p:nvSpPr>
        <p:spPr>
          <a:xfrm flipH="1">
            <a:off x="8609914" y="4704502"/>
            <a:ext cx="369000" cy="369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&gt;</a:t>
            </a:r>
            <a:endParaRPr sz="1200" b="1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uasion Lesson for Psychology Students by Slidesgo">
  <a:themeElements>
    <a:clrScheme name="Simple Light">
      <a:dk1>
        <a:srgbClr val="070709"/>
      </a:dk1>
      <a:lt1>
        <a:srgbClr val="F3EEEA"/>
      </a:lt1>
      <a:dk2>
        <a:srgbClr val="EA5138"/>
      </a:dk2>
      <a:lt2>
        <a:srgbClr val="D2CBB9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7070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409</Words>
  <Application>Microsoft Office PowerPoint</Application>
  <PresentationFormat>Экран (16:9)</PresentationFormat>
  <Paragraphs>71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Bebas Neue</vt:lpstr>
      <vt:lpstr>Times New Roman</vt:lpstr>
      <vt:lpstr>Calibri</vt:lpstr>
      <vt:lpstr>Anaheim</vt:lpstr>
      <vt:lpstr>Manrope Medium</vt:lpstr>
      <vt:lpstr>Nunito Light</vt:lpstr>
      <vt:lpstr>DM Sans</vt:lpstr>
      <vt:lpstr>Manrope</vt:lpstr>
      <vt:lpstr>Persuasion Lesson for Psychology Students by Slidesgo</vt:lpstr>
      <vt:lpstr>СОЦІОЛОГІЯ МУНІЦИПАЛЬНОЇ ПОЛІТИКИ </vt:lpstr>
      <vt:lpstr>МЕТА</vt:lpstr>
      <vt:lpstr>СТРУКТУРА КУРСУ </vt:lpstr>
      <vt:lpstr>лекційний блок</vt:lpstr>
      <vt:lpstr>СЕМІНАРСЬКИЙ блок</vt:lpstr>
      <vt:lpstr>ТЕМИ ДЛЯ САМОСТІЙНОГО ОПРАЦЮВАННЯ</vt:lpstr>
      <vt:lpstr>Рекомендована література</vt:lpstr>
      <vt:lpstr>Інформаційні ресурси в інтернеті. Інститут соціології НАН України http://www.i-soc.com.ua Київський міжнародний інститут соціології https://www.kiis.com.ua GfK Ukraine www. https://www.gfk.com/uk-ua Социологическая группа «Рейтинг» (Rating Group Ukraine) http://ratinggroup.ua Фонд Демократичні ініціативи імені Ілька Кучеріва https://dif.org.ua Центр SOCIS http://socis.kiev.ua іspp.org.ua – офіційний сайт Інституту соціальної та політичної психології АПН України http://socionet.ru/ - Cоціонет – інформаційний простір з суспільних наук http://www.ras.ru/russian/RAS/ofcpp.html – відділення філософії, соціології, психології і права РАН. http://www.socium.info/library.html – бібліотека соціологічної літератури http://www.studfiles.ru/all-vuz/879/folder:2208/ - бібліотека соціологічної літератури www.uceps.com.ua/ukr/all/sociology (Архів соціологічних даних Українського центру економічних і політичних досліджень імені Олександра Разумкова, м. Київ). www.ukrstat.gov.ua (Статистичні матеріали Держкомстату України) www.sociology.kharkov.ua (Домашня сторінка харківських соціологів) www.i-soc.com.ua (Домашня сторінка Інституту соціології НАН України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релігії та релігійні процеси</dc:title>
  <dc:creator>Olena Reshetnikova</dc:creator>
  <cp:lastModifiedBy>Viktorovna Irina</cp:lastModifiedBy>
  <cp:revision>5</cp:revision>
  <dcterms:modified xsi:type="dcterms:W3CDTF">2023-10-16T14:27:03Z</dcterms:modified>
</cp:coreProperties>
</file>