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embeddedFontLst>
    <p:embeddedFont>
      <p:font typeface="Calibri" panose="020F0502020204030204" pitchFamily="34" charset="0"/>
      <p:regular r:id="rId11"/>
      <p:bold r:id="rId12"/>
      <p:italic r:id="rId13"/>
      <p:boldItalic r:id="rId14"/>
    </p:embeddedFont>
    <p:embeddedFont>
      <p:font typeface="Maven Pro" panose="020B0604020202020204" charset="0"/>
      <p:regular r:id="rId15"/>
      <p:bold r:id="rId16"/>
    </p:embeddedFont>
    <p:embeddedFont>
      <p:font typeface="Nunito" panose="020B0604020202020204" charset="-52"/>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9168C73-0AAC-40DE-A0CF-62C1E291C0BF}">
  <a:tblStyle styleId="{C9168C73-0AAC-40DE-A0CF-62C1E291C0BF}" styleName="Table_0">
    <a:wholeTbl>
      <a:tcTxStyle b="off" i="off">
        <a:font>
          <a:latin typeface="Trebuchet MS"/>
          <a:ea typeface="Trebuchet MS"/>
          <a:cs typeface="Trebuchet M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7E8E7"/>
          </a:solidFill>
        </a:fill>
      </a:tcStyle>
    </a:wholeTbl>
    <a:band1H>
      <a:tcTxStyle/>
      <a:tcStyle>
        <a:tcBdr/>
        <a:fill>
          <a:solidFill>
            <a:srgbClr val="EFCECA"/>
          </a:solidFill>
        </a:fill>
      </a:tcStyle>
    </a:band1H>
    <a:band2H>
      <a:tcTxStyle/>
      <a:tcStyle>
        <a:tcBdr/>
      </a:tcStyle>
    </a:band2H>
    <a:band1V>
      <a:tcTxStyle/>
      <a:tcStyle>
        <a:tcBdr/>
        <a:fill>
          <a:solidFill>
            <a:srgbClr val="EFCECA"/>
          </a:solidFill>
        </a:fill>
      </a:tcStyle>
    </a:band1V>
    <a:band2V>
      <a:tcTxStyle/>
      <a:tcStyle>
        <a:tcBdr/>
      </a:tcStyle>
    </a:band2V>
    <a:lastCol>
      <a:tcTxStyle b="on" i="off">
        <a:font>
          <a:latin typeface="Trebuchet MS"/>
          <a:ea typeface="Trebuchet MS"/>
          <a:cs typeface="Trebuchet MS"/>
        </a:font>
        <a:schemeClr val="lt1"/>
      </a:tcTxStyle>
      <a:tcStyle>
        <a:tcBdr/>
        <a:fill>
          <a:solidFill>
            <a:schemeClr val="accent1"/>
          </a:solidFill>
        </a:fill>
      </a:tcStyle>
    </a:lastCol>
    <a:firstCol>
      <a:tcTxStyle b="on" i="off">
        <a:font>
          <a:latin typeface="Trebuchet MS"/>
          <a:ea typeface="Trebuchet MS"/>
          <a:cs typeface="Trebuchet MS"/>
        </a:font>
        <a:schemeClr val="lt1"/>
      </a:tcTxStyle>
      <a:tcStyle>
        <a:tcBdr/>
        <a:fill>
          <a:solidFill>
            <a:schemeClr val="accent1"/>
          </a:solidFill>
        </a:fill>
      </a:tcStyle>
    </a:firstCol>
    <a:lastRow>
      <a:tcTxStyle b="on" i="off">
        <a:font>
          <a:latin typeface="Trebuchet MS"/>
          <a:ea typeface="Trebuchet MS"/>
          <a:cs typeface="Trebuchet M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rebuchet MS"/>
          <a:ea typeface="Trebuchet MS"/>
          <a:cs typeface="Trebuchet M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5" name="Google Shape;275;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1" name="Google Shape;281;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6" name="Google Shape;286;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1" name="Google Shape;29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3" name="Google Shape;31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9790426" y="4546120"/>
            <a:ext cx="2255173" cy="2310006"/>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6724502" y="0"/>
            <a:ext cx="5085303" cy="5118675"/>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1098667" y="2151750"/>
            <a:ext cx="5673900" cy="2497200"/>
          </a:xfrm>
          <a:prstGeom prst="rect">
            <a:avLst/>
          </a:prstGeom>
        </p:spPr>
        <p:txBody>
          <a:bodyPr spcFirstLastPara="1" wrap="square" lIns="121900" tIns="121900" rIns="121900" bIns="121900"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2"/>
          <p:cNvSpPr txBox="1">
            <a:spLocks noGrp="1"/>
          </p:cNvSpPr>
          <p:nvPr>
            <p:ph type="subTitle" idx="1"/>
          </p:nvPr>
        </p:nvSpPr>
        <p:spPr>
          <a:xfrm>
            <a:off x="1098667" y="4795067"/>
            <a:ext cx="5673900" cy="927300"/>
          </a:xfrm>
          <a:prstGeom prst="rect">
            <a:avLst/>
          </a:prstGeom>
        </p:spPr>
        <p:txBody>
          <a:bodyPr spcFirstLastPara="1" wrap="square" lIns="121900" tIns="121900" rIns="121900" bIns="121900"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48" name="Google Shape;48;p2"/>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69" y="5465463"/>
            <a:ext cx="12191743" cy="1392365"/>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851500" y="1030300"/>
            <a:ext cx="8489100" cy="2484300"/>
          </a:xfrm>
          <a:prstGeom prst="rect">
            <a:avLst/>
          </a:prstGeom>
        </p:spPr>
        <p:txBody>
          <a:bodyPr spcFirstLastPara="1" wrap="square" lIns="121900" tIns="121900" rIns="121900" bIns="121900" anchor="ctr" anchorCtr="0">
            <a:normAutofit/>
          </a:bodyPr>
          <a:lstStyle>
            <a:lvl1pPr lvl="0" algn="ctr">
              <a:spcBef>
                <a:spcPts val="0"/>
              </a:spcBef>
              <a:spcAft>
                <a:spcPts val="0"/>
              </a:spcAft>
              <a:buClr>
                <a:schemeClr val="lt1"/>
              </a:buClr>
              <a:buSzPts val="10700"/>
              <a:buNone/>
              <a:defRPr sz="10700">
                <a:solidFill>
                  <a:schemeClr val="lt1"/>
                </a:solidFill>
              </a:defRPr>
            </a:lvl1pPr>
            <a:lvl2pPr lvl="1" algn="ctr">
              <a:spcBef>
                <a:spcPts val="0"/>
              </a:spcBef>
              <a:spcAft>
                <a:spcPts val="0"/>
              </a:spcAft>
              <a:buClr>
                <a:schemeClr val="lt1"/>
              </a:buClr>
              <a:buSzPts val="10700"/>
              <a:buNone/>
              <a:defRPr sz="10700">
                <a:solidFill>
                  <a:schemeClr val="lt1"/>
                </a:solidFill>
              </a:defRPr>
            </a:lvl2pPr>
            <a:lvl3pPr lvl="2" algn="ctr">
              <a:spcBef>
                <a:spcPts val="0"/>
              </a:spcBef>
              <a:spcAft>
                <a:spcPts val="0"/>
              </a:spcAft>
              <a:buClr>
                <a:schemeClr val="lt1"/>
              </a:buClr>
              <a:buSzPts val="10700"/>
              <a:buNone/>
              <a:defRPr sz="10700">
                <a:solidFill>
                  <a:schemeClr val="lt1"/>
                </a:solidFill>
              </a:defRPr>
            </a:lvl3pPr>
            <a:lvl4pPr lvl="3" algn="ctr">
              <a:spcBef>
                <a:spcPts val="0"/>
              </a:spcBef>
              <a:spcAft>
                <a:spcPts val="0"/>
              </a:spcAft>
              <a:buClr>
                <a:schemeClr val="lt1"/>
              </a:buClr>
              <a:buSzPts val="10700"/>
              <a:buNone/>
              <a:defRPr sz="10700">
                <a:solidFill>
                  <a:schemeClr val="lt1"/>
                </a:solidFill>
              </a:defRPr>
            </a:lvl4pPr>
            <a:lvl5pPr lvl="4" algn="ctr">
              <a:spcBef>
                <a:spcPts val="0"/>
              </a:spcBef>
              <a:spcAft>
                <a:spcPts val="0"/>
              </a:spcAft>
              <a:buClr>
                <a:schemeClr val="lt1"/>
              </a:buClr>
              <a:buSzPts val="10700"/>
              <a:buNone/>
              <a:defRPr sz="10700">
                <a:solidFill>
                  <a:schemeClr val="lt1"/>
                </a:solidFill>
              </a:defRPr>
            </a:lvl5pPr>
            <a:lvl6pPr lvl="5" algn="ctr">
              <a:spcBef>
                <a:spcPts val="0"/>
              </a:spcBef>
              <a:spcAft>
                <a:spcPts val="0"/>
              </a:spcAft>
              <a:buClr>
                <a:schemeClr val="lt1"/>
              </a:buClr>
              <a:buSzPts val="10700"/>
              <a:buNone/>
              <a:defRPr sz="10700">
                <a:solidFill>
                  <a:schemeClr val="lt1"/>
                </a:solidFill>
              </a:defRPr>
            </a:lvl6pPr>
            <a:lvl7pPr lvl="6" algn="ctr">
              <a:spcBef>
                <a:spcPts val="0"/>
              </a:spcBef>
              <a:spcAft>
                <a:spcPts val="0"/>
              </a:spcAft>
              <a:buClr>
                <a:schemeClr val="lt1"/>
              </a:buClr>
              <a:buSzPts val="10700"/>
              <a:buNone/>
              <a:defRPr sz="10700">
                <a:solidFill>
                  <a:schemeClr val="lt1"/>
                </a:solidFill>
              </a:defRPr>
            </a:lvl7pPr>
            <a:lvl8pPr lvl="7" algn="ctr">
              <a:spcBef>
                <a:spcPts val="0"/>
              </a:spcBef>
              <a:spcAft>
                <a:spcPts val="0"/>
              </a:spcAft>
              <a:buClr>
                <a:schemeClr val="lt1"/>
              </a:buClr>
              <a:buSzPts val="10700"/>
              <a:buNone/>
              <a:defRPr sz="10700">
                <a:solidFill>
                  <a:schemeClr val="lt1"/>
                </a:solidFill>
              </a:defRPr>
            </a:lvl8pPr>
            <a:lvl9pPr lvl="8" algn="ctr">
              <a:spcBef>
                <a:spcPts val="0"/>
              </a:spcBef>
              <a:spcAft>
                <a:spcPts val="0"/>
              </a:spcAft>
              <a:buClr>
                <a:schemeClr val="lt1"/>
              </a:buClr>
              <a:buSzPts val="10700"/>
              <a:buNone/>
              <a:defRPr sz="10700">
                <a:solidFill>
                  <a:schemeClr val="lt1"/>
                </a:solidFill>
              </a:defRPr>
            </a:lvl9pPr>
          </a:lstStyle>
          <a:p>
            <a:r>
              <a:t>xx%</a:t>
            </a:r>
          </a:p>
        </p:txBody>
      </p:sp>
      <p:sp>
        <p:nvSpPr>
          <p:cNvPr id="269" name="Google Shape;269;p11"/>
          <p:cNvSpPr txBox="1">
            <a:spLocks noGrp="1"/>
          </p:cNvSpPr>
          <p:nvPr>
            <p:ph type="body" idx="1"/>
          </p:nvPr>
        </p:nvSpPr>
        <p:spPr>
          <a:xfrm>
            <a:off x="1851500" y="3616400"/>
            <a:ext cx="8489100" cy="1481700"/>
          </a:xfrm>
          <a:prstGeom prst="rect">
            <a:avLst/>
          </a:prstGeom>
        </p:spPr>
        <p:txBody>
          <a:bodyPr spcFirstLastPara="1" wrap="square" lIns="121900" tIns="121900" rIns="121900" bIns="121900" anchor="t" anchorCtr="0">
            <a:normAutofit/>
          </a:bodyPr>
          <a:lstStyle>
            <a:lvl1pPr marL="457200" lvl="0" indent="-336550" algn="ctr">
              <a:spcBef>
                <a:spcPts val="0"/>
              </a:spcBef>
              <a:spcAft>
                <a:spcPts val="0"/>
              </a:spcAft>
              <a:buClr>
                <a:schemeClr val="lt1"/>
              </a:buClr>
              <a:buSzPts val="1700"/>
              <a:buChar char="●"/>
              <a:defRPr>
                <a:solidFill>
                  <a:schemeClr val="lt1"/>
                </a:solidFill>
              </a:defRPr>
            </a:lvl1pPr>
            <a:lvl2pPr marL="914400" lvl="1" indent="-323850" algn="ctr">
              <a:spcBef>
                <a:spcPts val="0"/>
              </a:spcBef>
              <a:spcAft>
                <a:spcPts val="0"/>
              </a:spcAft>
              <a:buClr>
                <a:schemeClr val="lt1"/>
              </a:buClr>
              <a:buSzPts val="1500"/>
              <a:buChar char="○"/>
              <a:defRPr>
                <a:solidFill>
                  <a:schemeClr val="lt1"/>
                </a:solidFill>
              </a:defRPr>
            </a:lvl2pPr>
            <a:lvl3pPr marL="1371600" lvl="2" indent="-323850" algn="ctr">
              <a:spcBef>
                <a:spcPts val="0"/>
              </a:spcBef>
              <a:spcAft>
                <a:spcPts val="0"/>
              </a:spcAft>
              <a:buClr>
                <a:schemeClr val="lt1"/>
              </a:buClr>
              <a:buSzPts val="1500"/>
              <a:buChar char="■"/>
              <a:defRPr>
                <a:solidFill>
                  <a:schemeClr val="lt1"/>
                </a:solidFill>
              </a:defRPr>
            </a:lvl3pPr>
            <a:lvl4pPr marL="1828800" lvl="3" indent="-323850" algn="ctr">
              <a:spcBef>
                <a:spcPts val="0"/>
              </a:spcBef>
              <a:spcAft>
                <a:spcPts val="0"/>
              </a:spcAft>
              <a:buClr>
                <a:schemeClr val="lt1"/>
              </a:buClr>
              <a:buSzPts val="1500"/>
              <a:buChar char="●"/>
              <a:defRPr>
                <a:solidFill>
                  <a:schemeClr val="lt1"/>
                </a:solidFill>
              </a:defRPr>
            </a:lvl4pPr>
            <a:lvl5pPr marL="2286000" lvl="4" indent="-323850" algn="ctr">
              <a:spcBef>
                <a:spcPts val="0"/>
              </a:spcBef>
              <a:spcAft>
                <a:spcPts val="0"/>
              </a:spcAft>
              <a:buClr>
                <a:schemeClr val="lt1"/>
              </a:buClr>
              <a:buSzPts val="1500"/>
              <a:buChar char="○"/>
              <a:defRPr>
                <a:solidFill>
                  <a:schemeClr val="lt1"/>
                </a:solidFill>
              </a:defRPr>
            </a:lvl5pPr>
            <a:lvl6pPr marL="2743200" lvl="5" indent="-323850" algn="ctr">
              <a:spcBef>
                <a:spcPts val="0"/>
              </a:spcBef>
              <a:spcAft>
                <a:spcPts val="0"/>
              </a:spcAft>
              <a:buClr>
                <a:schemeClr val="lt1"/>
              </a:buClr>
              <a:buSzPts val="1500"/>
              <a:buChar char="■"/>
              <a:defRPr>
                <a:solidFill>
                  <a:schemeClr val="lt1"/>
                </a:solidFill>
              </a:defRPr>
            </a:lvl6pPr>
            <a:lvl7pPr marL="3200400" lvl="6" indent="-323850" algn="ctr">
              <a:spcBef>
                <a:spcPts val="0"/>
              </a:spcBef>
              <a:spcAft>
                <a:spcPts val="0"/>
              </a:spcAft>
              <a:buClr>
                <a:schemeClr val="lt1"/>
              </a:buClr>
              <a:buSzPts val="1500"/>
              <a:buChar char="●"/>
              <a:defRPr>
                <a:solidFill>
                  <a:schemeClr val="lt1"/>
                </a:solidFill>
              </a:defRPr>
            </a:lvl7pPr>
            <a:lvl8pPr marL="3657600" lvl="7" indent="-323850" algn="ctr">
              <a:spcBef>
                <a:spcPts val="0"/>
              </a:spcBef>
              <a:spcAft>
                <a:spcPts val="0"/>
              </a:spcAft>
              <a:buClr>
                <a:schemeClr val="lt1"/>
              </a:buClr>
              <a:buSzPts val="1500"/>
              <a:buChar char="○"/>
              <a:defRPr>
                <a:solidFill>
                  <a:schemeClr val="lt1"/>
                </a:solidFill>
              </a:defRPr>
            </a:lvl8pPr>
            <a:lvl9pPr marL="4114800" lvl="8" indent="-323850" algn="ctr">
              <a:spcBef>
                <a:spcPts val="0"/>
              </a:spcBef>
              <a:spcAft>
                <a:spcPts val="0"/>
              </a:spcAft>
              <a:buClr>
                <a:schemeClr val="lt1"/>
              </a:buClr>
              <a:buSzPts val="1500"/>
              <a:buChar char="■"/>
              <a:defRPr>
                <a:solidFill>
                  <a:schemeClr val="lt1"/>
                </a:solidFill>
              </a:defRPr>
            </a:lvl9pPr>
          </a:lstStyle>
          <a:p>
            <a:endParaRPr/>
          </a:p>
        </p:txBody>
      </p:sp>
      <p:sp>
        <p:nvSpPr>
          <p:cNvPr id="270" name="Google Shape;270;p11"/>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95687" y="4541"/>
            <a:ext cx="1644245" cy="1846001"/>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9033219" y="3871914"/>
            <a:ext cx="2914791" cy="2985925"/>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1098667" y="2151767"/>
            <a:ext cx="7810500" cy="2497200"/>
          </a:xfrm>
          <a:prstGeom prst="rect">
            <a:avLst/>
          </a:prstGeom>
        </p:spPr>
        <p:txBody>
          <a:bodyPr spcFirstLastPara="1" wrap="square" lIns="121900" tIns="121900" rIns="121900" bIns="121900"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83" name="Google Shape;83;p3"/>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834621" y="399168"/>
            <a:ext cx="1332416" cy="1332416"/>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738400" y="798100"/>
            <a:ext cx="9374100" cy="13323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89" name="Google Shape;89;p4"/>
          <p:cNvSpPr txBox="1">
            <a:spLocks noGrp="1"/>
          </p:cNvSpPr>
          <p:nvPr>
            <p:ph type="body" idx="1"/>
          </p:nvPr>
        </p:nvSpPr>
        <p:spPr>
          <a:xfrm>
            <a:off x="1738400" y="2653400"/>
            <a:ext cx="9374100" cy="33888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90" name="Google Shape;90;p4"/>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834621" y="399168"/>
            <a:ext cx="1332416" cy="1332416"/>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738400" y="798100"/>
            <a:ext cx="9374100" cy="13323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96" name="Google Shape;96;p5"/>
          <p:cNvSpPr txBox="1">
            <a:spLocks noGrp="1"/>
          </p:cNvSpPr>
          <p:nvPr>
            <p:ph type="body" idx="1"/>
          </p:nvPr>
        </p:nvSpPr>
        <p:spPr>
          <a:xfrm>
            <a:off x="1738400" y="2653400"/>
            <a:ext cx="4574100" cy="33888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97" name="Google Shape;97;p5"/>
          <p:cNvSpPr txBox="1">
            <a:spLocks noGrp="1"/>
          </p:cNvSpPr>
          <p:nvPr>
            <p:ph type="body" idx="2"/>
          </p:nvPr>
        </p:nvSpPr>
        <p:spPr>
          <a:xfrm>
            <a:off x="6538200" y="2653400"/>
            <a:ext cx="4574100" cy="33888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98" name="Google Shape;98;p5"/>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834621" y="399168"/>
            <a:ext cx="1332416" cy="1332416"/>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738400" y="798100"/>
            <a:ext cx="9374100" cy="13323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04" name="Google Shape;104;p6"/>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834621" y="399168"/>
            <a:ext cx="1332416" cy="1332416"/>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738400" y="798100"/>
            <a:ext cx="4416000" cy="21201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10" name="Google Shape;110;p7"/>
          <p:cNvSpPr txBox="1">
            <a:spLocks noGrp="1"/>
          </p:cNvSpPr>
          <p:nvPr>
            <p:ph type="body" idx="1"/>
          </p:nvPr>
        </p:nvSpPr>
        <p:spPr>
          <a:xfrm>
            <a:off x="1738400" y="3079567"/>
            <a:ext cx="4416000" cy="2962500"/>
          </a:xfrm>
          <a:prstGeom prst="rect">
            <a:avLst/>
          </a:prstGeom>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111" name="Google Shape;111;p7"/>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9155392" y="1742"/>
            <a:ext cx="3023192" cy="3468833"/>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1098667" y="1018133"/>
            <a:ext cx="7810500" cy="4764300"/>
          </a:xfrm>
          <a:prstGeom prst="rect">
            <a:avLst/>
          </a:prstGeom>
        </p:spPr>
        <p:txBody>
          <a:bodyPr spcFirstLastPara="1" wrap="square" lIns="121900" tIns="121900" rIns="121900" bIns="121900"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6" name="Google Shape;126;p8"/>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834621" y="399168"/>
            <a:ext cx="1332416" cy="1332416"/>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738400" y="798100"/>
            <a:ext cx="4574100" cy="2653500"/>
          </a:xfrm>
          <a:prstGeom prst="rect">
            <a:avLst/>
          </a:prstGeom>
          <a:ln w="9525" cap="flat" cmpd="sng">
            <a:solidFill>
              <a:schemeClr val="lt1"/>
            </a:solidFill>
            <a:prstDash val="solid"/>
            <a:round/>
            <a:headEnd type="none" w="sm" len="sm"/>
            <a:tailEnd type="none" w="sm" len="sm"/>
          </a:ln>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32" name="Google Shape;132;p9"/>
          <p:cNvSpPr txBox="1">
            <a:spLocks noGrp="1"/>
          </p:cNvSpPr>
          <p:nvPr>
            <p:ph type="subTitle" idx="1"/>
          </p:nvPr>
        </p:nvSpPr>
        <p:spPr>
          <a:xfrm>
            <a:off x="1738400" y="3657604"/>
            <a:ext cx="4574100" cy="968100"/>
          </a:xfrm>
          <a:prstGeom prst="rect">
            <a:avLst/>
          </a:prstGeom>
          <a:ln w="9525" cap="flat" cmpd="sng">
            <a:solidFill>
              <a:schemeClr val="lt1"/>
            </a:solidFill>
            <a:prstDash val="solid"/>
            <a:round/>
            <a:headEnd type="none" w="sm" len="sm"/>
            <a:tailEnd type="none" w="sm" len="sm"/>
          </a:ln>
        </p:spPr>
        <p:txBody>
          <a:bodyPr spcFirstLastPara="1" wrap="square" lIns="121900" tIns="121900" rIns="121900" bIns="121900" anchor="t" anchorCtr="0">
            <a:normAutofit/>
          </a:bodyPr>
          <a:lstStyle>
            <a:lvl1pPr lvl="0">
              <a:lnSpc>
                <a:spcPct val="100000"/>
              </a:lnSpc>
              <a:spcBef>
                <a:spcPts val="0"/>
              </a:spcBef>
              <a:spcAft>
                <a:spcPts val="0"/>
              </a:spcAft>
              <a:buSzPts val="2100"/>
              <a:buNone/>
              <a:defRPr sz="2100"/>
            </a:lvl1pPr>
            <a:lvl2pPr lvl="1">
              <a:lnSpc>
                <a:spcPct val="100000"/>
              </a:lnSpc>
              <a:spcBef>
                <a:spcPts val="0"/>
              </a:spcBef>
              <a:spcAft>
                <a:spcPts val="0"/>
              </a:spcAft>
              <a:buSzPts val="2100"/>
              <a:buNone/>
              <a:defRPr sz="2100"/>
            </a:lvl2pPr>
            <a:lvl3pPr lvl="2">
              <a:lnSpc>
                <a:spcPct val="100000"/>
              </a:lnSpc>
              <a:spcBef>
                <a:spcPts val="0"/>
              </a:spcBef>
              <a:spcAft>
                <a:spcPts val="0"/>
              </a:spcAft>
              <a:buSzPts val="2100"/>
              <a:buNone/>
              <a:defRPr sz="2100"/>
            </a:lvl3pPr>
            <a:lvl4pPr lvl="3">
              <a:lnSpc>
                <a:spcPct val="100000"/>
              </a:lnSpc>
              <a:spcBef>
                <a:spcPts val="0"/>
              </a:spcBef>
              <a:spcAft>
                <a:spcPts val="0"/>
              </a:spcAft>
              <a:buSzPts val="2100"/>
              <a:buNone/>
              <a:defRPr sz="2100"/>
            </a:lvl4pPr>
            <a:lvl5pPr lvl="4">
              <a:lnSpc>
                <a:spcPct val="100000"/>
              </a:lnSpc>
              <a:spcBef>
                <a:spcPts val="0"/>
              </a:spcBef>
              <a:spcAft>
                <a:spcPts val="0"/>
              </a:spcAft>
              <a:buSzPts val="2100"/>
              <a:buNone/>
              <a:defRPr sz="2100"/>
            </a:lvl5pPr>
            <a:lvl6pPr lvl="5">
              <a:lnSpc>
                <a:spcPct val="100000"/>
              </a:lnSpc>
              <a:spcBef>
                <a:spcPts val="0"/>
              </a:spcBef>
              <a:spcAft>
                <a:spcPts val="0"/>
              </a:spcAft>
              <a:buSzPts val="2100"/>
              <a:buNone/>
              <a:defRPr sz="2100"/>
            </a:lvl6pPr>
            <a:lvl7pPr lvl="6">
              <a:lnSpc>
                <a:spcPct val="100000"/>
              </a:lnSpc>
              <a:spcBef>
                <a:spcPts val="0"/>
              </a:spcBef>
              <a:spcAft>
                <a:spcPts val="0"/>
              </a:spcAft>
              <a:buSzPts val="2100"/>
              <a:buNone/>
              <a:defRPr sz="2100"/>
            </a:lvl7pPr>
            <a:lvl8pPr lvl="7">
              <a:lnSpc>
                <a:spcPct val="100000"/>
              </a:lnSpc>
              <a:spcBef>
                <a:spcPts val="0"/>
              </a:spcBef>
              <a:spcAft>
                <a:spcPts val="0"/>
              </a:spcAft>
              <a:buSzPts val="2100"/>
              <a:buNone/>
              <a:defRPr sz="2100"/>
            </a:lvl8pPr>
            <a:lvl9pPr lvl="8">
              <a:lnSpc>
                <a:spcPct val="100000"/>
              </a:lnSpc>
              <a:spcBef>
                <a:spcPts val="0"/>
              </a:spcBef>
              <a:spcAft>
                <a:spcPts val="0"/>
              </a:spcAft>
              <a:buSzPts val="2100"/>
              <a:buNone/>
              <a:defRPr sz="2100"/>
            </a:lvl9pPr>
          </a:lstStyle>
          <a:p>
            <a:endParaRPr/>
          </a:p>
        </p:txBody>
      </p:sp>
      <p:sp>
        <p:nvSpPr>
          <p:cNvPr id="133" name="Google Shape;133;p9"/>
          <p:cNvSpPr txBox="1">
            <a:spLocks noGrp="1"/>
          </p:cNvSpPr>
          <p:nvPr>
            <p:ph type="body" idx="2"/>
          </p:nvPr>
        </p:nvSpPr>
        <p:spPr>
          <a:xfrm>
            <a:off x="6538267" y="881333"/>
            <a:ext cx="4574100" cy="5160900"/>
          </a:xfrm>
          <a:prstGeom prst="rect">
            <a:avLst/>
          </a:prstGeom>
          <a:ln w="9525" cap="flat" cmpd="sng">
            <a:solidFill>
              <a:schemeClr val="lt1"/>
            </a:solidFill>
            <a:prstDash val="solid"/>
            <a:round/>
            <a:headEnd type="none" w="sm" len="sm"/>
            <a:tailEnd type="none" w="sm" len="sm"/>
          </a:ln>
        </p:spPr>
        <p:txBody>
          <a:bodyPr spcFirstLastPara="1" wrap="square" lIns="121900" tIns="121900" rIns="121900" bIns="121900"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134" name="Google Shape;134;p9"/>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951176" y="5129497"/>
            <a:ext cx="1100560" cy="1100560"/>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738400" y="5518633"/>
            <a:ext cx="7790700" cy="713100"/>
          </a:xfrm>
          <a:prstGeom prst="rect">
            <a:avLst/>
          </a:prstGeom>
        </p:spPr>
        <p:txBody>
          <a:bodyPr spcFirstLastPara="1" wrap="square" lIns="121900" tIns="121900" rIns="121900" bIns="121900" anchor="t" anchorCtr="0">
            <a:normAutofit/>
          </a:bodyPr>
          <a:lstStyle>
            <a:lvl1pPr marL="457200" lvl="0" indent="-228600">
              <a:lnSpc>
                <a:spcPct val="100000"/>
              </a:lnSpc>
              <a:spcBef>
                <a:spcPts val="0"/>
              </a:spcBef>
              <a:spcAft>
                <a:spcPts val="0"/>
              </a:spcAft>
              <a:buSzPts val="1700"/>
              <a:buNone/>
              <a:defRPr/>
            </a:lvl1pPr>
          </a:lstStyle>
          <a:p>
            <a:endParaRPr/>
          </a:p>
        </p:txBody>
      </p:sp>
      <p:sp>
        <p:nvSpPr>
          <p:cNvPr id="140" name="Google Shape;140;p10"/>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1pPr>
            <a:lvl2pPr lvl="1">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2pPr>
            <a:lvl3pPr lvl="2">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3pPr>
            <a:lvl4pPr lvl="3">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4pPr>
            <a:lvl5pPr lvl="4">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5pPr>
            <a:lvl6pPr lvl="5">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6pPr>
            <a:lvl7pPr lvl="6">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7pPr>
            <a:lvl8pPr lvl="7">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8pPr>
            <a:lvl9pPr lvl="8">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36550">
              <a:lnSpc>
                <a:spcPct val="115000"/>
              </a:lnSpc>
              <a:spcBef>
                <a:spcPts val="0"/>
              </a:spcBef>
              <a:spcAft>
                <a:spcPts val="0"/>
              </a:spcAft>
              <a:buClr>
                <a:schemeClr val="dk2"/>
              </a:buClr>
              <a:buSzPts val="1700"/>
              <a:buFont typeface="Nunito"/>
              <a:buChar char="●"/>
              <a:defRPr sz="1700">
                <a:solidFill>
                  <a:schemeClr val="dk2"/>
                </a:solidFill>
                <a:latin typeface="Nunito"/>
                <a:ea typeface="Nunito"/>
                <a:cs typeface="Nunito"/>
                <a:sym typeface="Nunito"/>
              </a:defRPr>
            </a:lvl1pPr>
            <a:lvl2pPr marL="914400" lvl="1"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2pPr>
            <a:lvl3pPr marL="1371600" lvl="2"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3pPr>
            <a:lvl4pPr marL="1828800" lvl="3"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4pPr>
            <a:lvl5pPr marL="2286000" lvl="4"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5pPr>
            <a:lvl6pPr marL="2743200" lvl="5"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6pPr>
            <a:lvl7pPr marL="3200400" lvl="6"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7pPr>
            <a:lvl8pPr marL="3657600" lvl="7"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8pPr>
            <a:lvl9pPr marL="4114800" lvl="8" indent="-32385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lvl="0" algn="r">
              <a:buNone/>
              <a:defRPr sz="1200">
                <a:solidFill>
                  <a:schemeClr val="dk2"/>
                </a:solidFill>
                <a:latin typeface="Nunito"/>
                <a:ea typeface="Nunito"/>
                <a:cs typeface="Nunito"/>
                <a:sym typeface="Nunito"/>
              </a:defRPr>
            </a:lvl1pPr>
            <a:lvl2pPr lvl="1" algn="r">
              <a:buNone/>
              <a:defRPr sz="1200">
                <a:solidFill>
                  <a:schemeClr val="dk2"/>
                </a:solidFill>
                <a:latin typeface="Nunito"/>
                <a:ea typeface="Nunito"/>
                <a:cs typeface="Nunito"/>
                <a:sym typeface="Nunito"/>
              </a:defRPr>
            </a:lvl2pPr>
            <a:lvl3pPr lvl="2" algn="r">
              <a:buNone/>
              <a:defRPr sz="1200">
                <a:solidFill>
                  <a:schemeClr val="dk2"/>
                </a:solidFill>
                <a:latin typeface="Nunito"/>
                <a:ea typeface="Nunito"/>
                <a:cs typeface="Nunito"/>
                <a:sym typeface="Nunito"/>
              </a:defRPr>
            </a:lvl3pPr>
            <a:lvl4pPr lvl="3" algn="r">
              <a:buNone/>
              <a:defRPr sz="1200">
                <a:solidFill>
                  <a:schemeClr val="dk2"/>
                </a:solidFill>
                <a:latin typeface="Nunito"/>
                <a:ea typeface="Nunito"/>
                <a:cs typeface="Nunito"/>
                <a:sym typeface="Nunito"/>
              </a:defRPr>
            </a:lvl4pPr>
            <a:lvl5pPr lvl="4" algn="r">
              <a:buNone/>
              <a:defRPr sz="1200">
                <a:solidFill>
                  <a:schemeClr val="dk2"/>
                </a:solidFill>
                <a:latin typeface="Nunito"/>
                <a:ea typeface="Nunito"/>
                <a:cs typeface="Nunito"/>
                <a:sym typeface="Nunito"/>
              </a:defRPr>
            </a:lvl5pPr>
            <a:lvl6pPr lvl="5" algn="r">
              <a:buNone/>
              <a:defRPr sz="1200">
                <a:solidFill>
                  <a:schemeClr val="dk2"/>
                </a:solidFill>
                <a:latin typeface="Nunito"/>
                <a:ea typeface="Nunito"/>
                <a:cs typeface="Nunito"/>
                <a:sym typeface="Nunito"/>
              </a:defRPr>
            </a:lvl6pPr>
            <a:lvl7pPr lvl="6" algn="r">
              <a:buNone/>
              <a:defRPr sz="1200">
                <a:solidFill>
                  <a:schemeClr val="dk2"/>
                </a:solidFill>
                <a:latin typeface="Nunito"/>
                <a:ea typeface="Nunito"/>
                <a:cs typeface="Nunito"/>
                <a:sym typeface="Nunito"/>
              </a:defRPr>
            </a:lvl7pPr>
            <a:lvl8pPr lvl="7" algn="r">
              <a:buNone/>
              <a:defRPr sz="1200">
                <a:solidFill>
                  <a:schemeClr val="dk2"/>
                </a:solidFill>
                <a:latin typeface="Nunito"/>
                <a:ea typeface="Nunito"/>
                <a:cs typeface="Nunito"/>
                <a:sym typeface="Nunito"/>
              </a:defRPr>
            </a:lvl8pPr>
            <a:lvl9pPr lvl="8" algn="r">
              <a:buNone/>
              <a:defRPr sz="12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ru-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1109350" y="1311975"/>
            <a:ext cx="10080900" cy="1930800"/>
          </a:xfrm>
          <a:prstGeom prst="rect">
            <a:avLst/>
          </a:prstGeom>
          <a:noFill/>
          <a:ln>
            <a:noFill/>
          </a:ln>
        </p:spPr>
        <p:txBody>
          <a:bodyPr spcFirstLastPara="1" wrap="square" lIns="91425" tIns="45700" rIns="91425" bIns="45700" anchor="b" anchorCtr="0">
            <a:noAutofit/>
          </a:bodyPr>
          <a:lstStyle/>
          <a:p>
            <a:pPr marL="0" lvl="0" indent="0" algn="just" rtl="0">
              <a:spcBef>
                <a:spcPts val="0"/>
              </a:spcBef>
              <a:spcAft>
                <a:spcPts val="0"/>
              </a:spcAft>
              <a:buClr>
                <a:schemeClr val="accent1"/>
              </a:buClr>
              <a:buSzPts val="5400"/>
              <a:buFont typeface="Times New Roman"/>
              <a:buNone/>
            </a:pPr>
            <a:r>
              <a:rPr lang="ru-RU">
                <a:latin typeface="Times New Roman"/>
                <a:ea typeface="Times New Roman"/>
                <a:cs typeface="Times New Roman"/>
                <a:sym typeface="Times New Roman"/>
              </a:rPr>
              <a:t>СУЧАСНІ ОСВІТНІ ТЕХНОЛОГІЇ</a:t>
            </a:r>
            <a:endParaRPr/>
          </a:p>
        </p:txBody>
      </p:sp>
      <p:sp>
        <p:nvSpPr>
          <p:cNvPr id="278" name="Google Shape;278;p13"/>
          <p:cNvSpPr txBox="1"/>
          <p:nvPr/>
        </p:nvSpPr>
        <p:spPr>
          <a:xfrm>
            <a:off x="6267525" y="4127925"/>
            <a:ext cx="5584800" cy="743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RU" sz="2000">
                <a:solidFill>
                  <a:schemeClr val="lt1"/>
                </a:solidFill>
                <a:latin typeface="Calibri"/>
                <a:ea typeface="Calibri"/>
                <a:cs typeface="Calibri"/>
                <a:sym typeface="Calibri"/>
              </a:rPr>
              <a:t>к.т.н., доцент Павленко Олександр Михайлович</a:t>
            </a:r>
            <a:endParaRPr sz="200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body" idx="1"/>
          </p:nvPr>
        </p:nvSpPr>
        <p:spPr>
          <a:xfrm>
            <a:off x="1146100" y="795075"/>
            <a:ext cx="10340700" cy="5599500"/>
          </a:xfrm>
          <a:prstGeom prst="rect">
            <a:avLst/>
          </a:prstGeom>
          <a:noFill/>
          <a:ln>
            <a:noFill/>
          </a:ln>
        </p:spPr>
        <p:txBody>
          <a:bodyPr spcFirstLastPara="1" wrap="square" lIns="91425" tIns="45700" rIns="91425" bIns="45700" anchor="t" anchorCtr="0">
            <a:normAutofit fontScale="85000" lnSpcReduction="20000"/>
          </a:bodyPr>
          <a:lstStyle/>
          <a:p>
            <a:pPr marL="609600" lvl="0" indent="0" algn="just" rtl="0">
              <a:lnSpc>
                <a:spcPct val="150000"/>
              </a:lnSpc>
              <a:spcBef>
                <a:spcPts val="1000"/>
              </a:spcBef>
              <a:spcAft>
                <a:spcPts val="0"/>
              </a:spcAft>
              <a:buNone/>
            </a:pPr>
            <a:r>
              <a:rPr lang="ru-RU" sz="2800">
                <a:latin typeface="Times New Roman"/>
                <a:ea typeface="Times New Roman"/>
                <a:cs typeface="Times New Roman"/>
                <a:sym typeface="Times New Roman"/>
              </a:rPr>
              <a:t>Інновації у сфері освіти спрямовані на формування особистості, її здатності до науково-технічної та інноваційної діяльності, на оновлення змісту освітнього процесу. </a:t>
            </a:r>
            <a:endParaRPr sz="2800">
              <a:latin typeface="Times New Roman"/>
              <a:ea typeface="Times New Roman"/>
              <a:cs typeface="Times New Roman"/>
              <a:sym typeface="Times New Roman"/>
            </a:endParaRPr>
          </a:p>
          <a:p>
            <a:pPr marL="609600" lvl="0" indent="0" algn="just" rtl="0">
              <a:lnSpc>
                <a:spcPct val="150000"/>
              </a:lnSpc>
              <a:spcBef>
                <a:spcPts val="1000"/>
              </a:spcBef>
              <a:spcAft>
                <a:spcPts val="0"/>
              </a:spcAft>
              <a:buNone/>
            </a:pPr>
            <a:r>
              <a:rPr lang="ru-RU" sz="2800">
                <a:latin typeface="Times New Roman"/>
                <a:ea typeface="Times New Roman"/>
                <a:cs typeface="Times New Roman"/>
                <a:sym typeface="Times New Roman"/>
              </a:rPr>
              <a:t>Кожна педагогічна епоха породила своє покоління технологій. </a:t>
            </a:r>
            <a:endParaRPr sz="2800">
              <a:latin typeface="Times New Roman"/>
              <a:ea typeface="Times New Roman"/>
              <a:cs typeface="Times New Roman"/>
              <a:sym typeface="Times New Roman"/>
            </a:endParaRPr>
          </a:p>
          <a:p>
            <a:pPr marL="609600" lvl="0" indent="0" algn="just" rtl="0">
              <a:lnSpc>
                <a:spcPct val="150000"/>
              </a:lnSpc>
              <a:spcBef>
                <a:spcPts val="1000"/>
              </a:spcBef>
              <a:spcAft>
                <a:spcPts val="0"/>
              </a:spcAft>
              <a:buNone/>
            </a:pPr>
            <a:r>
              <a:rPr lang="ru-RU" sz="2800">
                <a:latin typeface="Times New Roman"/>
                <a:ea typeface="Times New Roman"/>
                <a:cs typeface="Times New Roman"/>
                <a:sym typeface="Times New Roman"/>
              </a:rPr>
              <a:t>Перше покоління освітніх технологій являло собою традиційні методики; </a:t>
            </a:r>
            <a:endParaRPr sz="2800">
              <a:latin typeface="Times New Roman"/>
              <a:ea typeface="Times New Roman"/>
              <a:cs typeface="Times New Roman"/>
              <a:sym typeface="Times New Roman"/>
            </a:endParaRPr>
          </a:p>
          <a:p>
            <a:pPr marL="609600" lvl="0" indent="0" algn="just" rtl="0">
              <a:lnSpc>
                <a:spcPct val="150000"/>
              </a:lnSpc>
              <a:spcBef>
                <a:spcPts val="1000"/>
              </a:spcBef>
              <a:spcAft>
                <a:spcPts val="0"/>
              </a:spcAft>
              <a:buNone/>
            </a:pPr>
            <a:r>
              <a:rPr lang="ru-RU" sz="2800">
                <a:latin typeface="Times New Roman"/>
                <a:ea typeface="Times New Roman"/>
                <a:cs typeface="Times New Roman"/>
                <a:sym typeface="Times New Roman"/>
              </a:rPr>
              <a:t>технологіями другого і третього поколінь були модульно-блочні і цільно-блочні системи навчання; </a:t>
            </a:r>
            <a:endParaRPr sz="2800">
              <a:latin typeface="Times New Roman"/>
              <a:ea typeface="Times New Roman"/>
              <a:cs typeface="Times New Roman"/>
              <a:sym typeface="Times New Roman"/>
            </a:endParaRPr>
          </a:p>
          <a:p>
            <a:pPr marL="609600" lvl="0" indent="0" algn="just" rtl="0">
              <a:lnSpc>
                <a:spcPct val="150000"/>
              </a:lnSpc>
              <a:spcBef>
                <a:spcPts val="1000"/>
              </a:spcBef>
              <a:spcAft>
                <a:spcPts val="0"/>
              </a:spcAft>
              <a:buNone/>
            </a:pPr>
            <a:r>
              <a:rPr lang="ru-RU" sz="2800">
                <a:latin typeface="Times New Roman"/>
                <a:ea typeface="Times New Roman"/>
                <a:cs typeface="Times New Roman"/>
                <a:sym typeface="Times New Roman"/>
              </a:rPr>
              <a:t>до четвертого покоління освітніх технологій відноситься інтегральна технологія.</a:t>
            </a:r>
            <a:endParaRPr/>
          </a:p>
          <a:p>
            <a:pPr marL="0" lvl="0" indent="0" algn="l" rtl="0">
              <a:lnSpc>
                <a:spcPct val="150000"/>
              </a:lnSpc>
              <a:spcBef>
                <a:spcPts val="1000"/>
              </a:spcBef>
              <a:spcAft>
                <a:spcPts val="0"/>
              </a:spcAft>
              <a:buSzPct val="80000"/>
              <a:buNone/>
            </a:pPr>
            <a:endParaRPr sz="28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15"/>
          <p:cNvSpPr txBox="1">
            <a:spLocks noGrp="1"/>
          </p:cNvSpPr>
          <p:nvPr>
            <p:ph type="body" idx="4294967295"/>
          </p:nvPr>
        </p:nvSpPr>
        <p:spPr>
          <a:xfrm>
            <a:off x="393100" y="485550"/>
            <a:ext cx="11253300" cy="5079600"/>
          </a:xfrm>
          <a:prstGeom prst="rect">
            <a:avLst/>
          </a:prstGeom>
          <a:noFill/>
          <a:ln>
            <a:noFill/>
          </a:ln>
        </p:spPr>
        <p:txBody>
          <a:bodyPr spcFirstLastPara="1" wrap="square" lIns="91425" tIns="45700" rIns="91425" bIns="45700" anchor="t" anchorCtr="0">
            <a:noAutofit/>
          </a:bodyPr>
          <a:lstStyle/>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Даний навчальний курс має практико-орієнтовану спрямованість, бо слухачі постійно залучаються до самостійного пошуку, теоретичного і практичного проєктування та уточнення власних уявлень, а також способів розвитку, знань та ідей. </a:t>
            </a:r>
            <a:endParaRPr sz="1800">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Використання інноваційних технологій і вдале поєднання їх із традиційними дає змогу реалізувати основні </a:t>
            </a:r>
            <a:r>
              <a:rPr lang="ru-RU" sz="1800" b="1">
                <a:latin typeface="Times New Roman"/>
                <a:ea typeface="Times New Roman"/>
                <a:cs typeface="Times New Roman"/>
                <a:sym typeface="Times New Roman"/>
              </a:rPr>
              <a:t>завдання сучасної освіти: </a:t>
            </a:r>
            <a:endParaRPr sz="1800" b="1">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розвивати особистість учнів і водночас навчати їх кооперативній діяльності, </a:t>
            </a:r>
            <a:endParaRPr sz="1800">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забезпечувати умови для розвитку творчих здібностей дітей, </a:t>
            </a:r>
            <a:endParaRPr sz="1800">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сприяти позитивній мотивації школярів до пізнавальної діяльності, </a:t>
            </a:r>
            <a:endParaRPr sz="1800">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оптимізувати навчально-виховний процес і робити його більш ефективним та цікавим тощо. </a:t>
            </a:r>
            <a:endParaRPr sz="1800">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a:latin typeface="Times New Roman"/>
                <a:ea typeface="Times New Roman"/>
                <a:cs typeface="Times New Roman"/>
                <a:sym typeface="Times New Roman"/>
              </a:rPr>
              <a:t>Застосування інноваційних технологій сприяє досягненню максимального взаєморозуміння і співпраці між учителем і учнем, а отже, підвищує якісний рівень знань. Курс спрямований на те, щоб допомогти вчителям осягнути основи впровадження сучасних педагогічних технологій і механізми їх використання. </a:t>
            </a:r>
            <a:endParaRPr sz="1800">
              <a:latin typeface="Times New Roman"/>
              <a:ea typeface="Times New Roman"/>
              <a:cs typeface="Times New Roman"/>
              <a:sym typeface="Times New Roman"/>
            </a:endParaRPr>
          </a:p>
          <a:p>
            <a:pPr marL="0" lvl="0" indent="274637" algn="just" rtl="0">
              <a:lnSpc>
                <a:spcPct val="150000"/>
              </a:lnSpc>
              <a:spcBef>
                <a:spcPts val="0"/>
              </a:spcBef>
              <a:spcAft>
                <a:spcPts val="0"/>
              </a:spcAft>
              <a:buSzPts val="2240"/>
              <a:buNone/>
            </a:pPr>
            <a:r>
              <a:rPr lang="ru-RU" sz="1800" b="1">
                <a:latin typeface="Times New Roman"/>
                <a:ea typeface="Times New Roman"/>
                <a:cs typeface="Times New Roman"/>
                <a:sym typeface="Times New Roman"/>
              </a:rPr>
              <a:t>Завданням курсу</a:t>
            </a:r>
            <a:r>
              <a:rPr lang="ru-RU" sz="1800">
                <a:latin typeface="Times New Roman"/>
                <a:ea typeface="Times New Roman"/>
                <a:cs typeface="Times New Roman"/>
                <a:sym typeface="Times New Roman"/>
              </a:rPr>
              <a:t> є не тільки ознайомлення слухачів із конкретними сучасними технологіями, а й сприяння у самовдосконаленні вчителів, розвиток нестандартних підходів до організації сучасного уроку.</a:t>
            </a:r>
            <a:endParaRPr sz="18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16"/>
          <p:cNvSpPr txBox="1">
            <a:spLocks noGrp="1"/>
          </p:cNvSpPr>
          <p:nvPr>
            <p:ph type="body" idx="1"/>
          </p:nvPr>
        </p:nvSpPr>
        <p:spPr>
          <a:xfrm>
            <a:off x="1271200" y="459650"/>
            <a:ext cx="9919200" cy="5257800"/>
          </a:xfrm>
          <a:prstGeom prst="rect">
            <a:avLst/>
          </a:prstGeom>
          <a:noFill/>
          <a:ln>
            <a:noFill/>
          </a:ln>
        </p:spPr>
        <p:txBody>
          <a:bodyPr spcFirstLastPara="1" wrap="square" lIns="91425" tIns="45700" rIns="91425" bIns="45700" anchor="t" anchorCtr="0">
            <a:noAutofit/>
          </a:bodyPr>
          <a:lstStyle/>
          <a:p>
            <a:pPr marL="457200" marR="12700" lvl="0" indent="0" algn="just" rtl="0">
              <a:lnSpc>
                <a:spcPct val="115000"/>
              </a:lnSpc>
              <a:spcBef>
                <a:spcPts val="0"/>
              </a:spcBef>
              <a:spcAft>
                <a:spcPts val="0"/>
              </a:spcAft>
              <a:buNone/>
            </a:pPr>
            <a:r>
              <a:rPr lang="ru-RU" sz="2300" b="1">
                <a:solidFill>
                  <a:srgbClr val="000000"/>
                </a:solidFill>
                <a:latin typeface="Times New Roman"/>
                <a:ea typeface="Times New Roman"/>
                <a:cs typeface="Times New Roman"/>
                <a:sym typeface="Times New Roman"/>
              </a:rPr>
              <a:t>Мета курсу</a:t>
            </a:r>
            <a:r>
              <a:rPr lang="ru-RU" sz="2300">
                <a:solidFill>
                  <a:srgbClr val="000000"/>
                </a:solidFill>
                <a:latin typeface="Times New Roman"/>
                <a:ea typeface="Times New Roman"/>
                <a:cs typeface="Times New Roman"/>
                <a:sym typeface="Times New Roman"/>
              </a:rPr>
              <a:t>: </a:t>
            </a:r>
            <a:endParaRPr sz="2300">
              <a:solidFill>
                <a:srgbClr val="000000"/>
              </a:solidFill>
              <a:latin typeface="Times New Roman"/>
              <a:ea typeface="Times New Roman"/>
              <a:cs typeface="Times New Roman"/>
              <a:sym typeface="Times New Roman"/>
            </a:endParaRPr>
          </a:p>
          <a:p>
            <a:pPr marL="457200" marR="12700" lvl="0" indent="0" algn="just" rtl="0">
              <a:lnSpc>
                <a:spcPct val="115000"/>
              </a:lnSpc>
              <a:spcBef>
                <a:spcPts val="0"/>
              </a:spcBef>
              <a:spcAft>
                <a:spcPts val="0"/>
              </a:spcAft>
              <a:buNone/>
            </a:pPr>
            <a:endParaRPr sz="2300">
              <a:solidFill>
                <a:srgbClr val="000000"/>
              </a:solidFill>
              <a:latin typeface="Times New Roman"/>
              <a:ea typeface="Times New Roman"/>
              <a:cs typeface="Times New Roman"/>
              <a:sym typeface="Times New Roman"/>
            </a:endParaRPr>
          </a:p>
          <a:p>
            <a:pPr marL="457200" marR="12700" lvl="0" indent="-349250" algn="just" rtl="0">
              <a:lnSpc>
                <a:spcPct val="115000"/>
              </a:lnSpc>
              <a:spcBef>
                <a:spcPts val="0"/>
              </a:spcBef>
              <a:spcAft>
                <a:spcPts val="0"/>
              </a:spcAft>
              <a:buClr>
                <a:srgbClr val="000000"/>
              </a:buClr>
              <a:buSzPts val="1900"/>
              <a:buFont typeface="Times New Roman"/>
              <a:buChar char="●"/>
            </a:pPr>
            <a:r>
              <a:rPr lang="ru-RU" sz="1900">
                <a:solidFill>
                  <a:srgbClr val="000000"/>
                </a:solidFill>
                <a:latin typeface="Times New Roman"/>
                <a:ea typeface="Times New Roman"/>
                <a:cs typeface="Times New Roman"/>
                <a:sym typeface="Times New Roman"/>
              </a:rPr>
              <a:t>засвоєння і поглиблення теоретичних та практичних знань, умінь і навичок студентів; </a:t>
            </a:r>
            <a:endParaRPr sz="1900">
              <a:solidFill>
                <a:srgbClr val="000000"/>
              </a:solidFill>
              <a:latin typeface="Times New Roman"/>
              <a:ea typeface="Times New Roman"/>
              <a:cs typeface="Times New Roman"/>
              <a:sym typeface="Times New Roman"/>
            </a:endParaRPr>
          </a:p>
          <a:p>
            <a:pPr marL="457200" marR="12700" lvl="0" indent="-349250" algn="just" rtl="0">
              <a:lnSpc>
                <a:spcPct val="115000"/>
              </a:lnSpc>
              <a:spcBef>
                <a:spcPts val="0"/>
              </a:spcBef>
              <a:spcAft>
                <a:spcPts val="0"/>
              </a:spcAft>
              <a:buClr>
                <a:srgbClr val="000000"/>
              </a:buClr>
              <a:buSzPts val="1900"/>
              <a:buFont typeface="Times New Roman"/>
              <a:buChar char="●"/>
            </a:pPr>
            <a:r>
              <a:rPr lang="ru-RU" sz="1900">
                <a:solidFill>
                  <a:srgbClr val="000000"/>
                </a:solidFill>
                <a:latin typeface="Times New Roman"/>
                <a:ea typeface="Times New Roman"/>
                <a:cs typeface="Times New Roman"/>
                <a:sym typeface="Times New Roman"/>
              </a:rPr>
              <a:t>забезпечення загальнопедагогічної і професійної підготовки майбутнього вчителя, опанування і застосування загальних засад наукової та професійної педагогічної діяльності; </a:t>
            </a:r>
            <a:endParaRPr sz="1900">
              <a:solidFill>
                <a:srgbClr val="000000"/>
              </a:solidFill>
              <a:latin typeface="Times New Roman"/>
              <a:ea typeface="Times New Roman"/>
              <a:cs typeface="Times New Roman"/>
              <a:sym typeface="Times New Roman"/>
            </a:endParaRPr>
          </a:p>
          <a:p>
            <a:pPr marL="457200" marR="12700" lvl="0" indent="-349250" algn="just" rtl="0">
              <a:lnSpc>
                <a:spcPct val="115000"/>
              </a:lnSpc>
              <a:spcBef>
                <a:spcPts val="0"/>
              </a:spcBef>
              <a:spcAft>
                <a:spcPts val="0"/>
              </a:spcAft>
              <a:buClr>
                <a:srgbClr val="000000"/>
              </a:buClr>
              <a:buSzPts val="1900"/>
              <a:buFont typeface="Times New Roman"/>
              <a:buChar char="●"/>
            </a:pPr>
            <a:r>
              <a:rPr lang="ru-RU" sz="1900">
                <a:solidFill>
                  <a:srgbClr val="000000"/>
                </a:solidFill>
                <a:latin typeface="Times New Roman"/>
                <a:ea typeface="Times New Roman"/>
                <a:cs typeface="Times New Roman"/>
                <a:sym typeface="Times New Roman"/>
              </a:rPr>
              <a:t>формування загальних, спеціальних, професійних компетентностей, достатніх для ефективного розв’язування стандартних і нестандартних комплексних задач у професійній педагогічній діяльності, що характеризується комплексністю та невизначеністю умов, формування професійних компетентностей майбутніх учителів з фаховими інтересами до впровадження інноваційних технологій з метою безперервного подальшого навчання та підвищення професійного рівня, що забезпечить високий рівень їх конкурентоспроможності та затребуваності на ринку праці; </a:t>
            </a:r>
            <a:endParaRPr sz="1900">
              <a:solidFill>
                <a:srgbClr val="000000"/>
              </a:solidFill>
              <a:latin typeface="Times New Roman"/>
              <a:ea typeface="Times New Roman"/>
              <a:cs typeface="Times New Roman"/>
              <a:sym typeface="Times New Roman"/>
            </a:endParaRPr>
          </a:p>
          <a:p>
            <a:pPr marL="457200" marR="12700" lvl="0" indent="-349250" algn="just" rtl="0">
              <a:lnSpc>
                <a:spcPct val="115000"/>
              </a:lnSpc>
              <a:spcBef>
                <a:spcPts val="0"/>
              </a:spcBef>
              <a:spcAft>
                <a:spcPts val="0"/>
              </a:spcAft>
              <a:buClr>
                <a:srgbClr val="000000"/>
              </a:buClr>
              <a:buSzPts val="1900"/>
              <a:buFont typeface="Times New Roman"/>
              <a:buChar char="●"/>
            </a:pPr>
            <a:r>
              <a:rPr lang="ru-RU" sz="1900">
                <a:solidFill>
                  <a:srgbClr val="000000"/>
                </a:solidFill>
                <a:latin typeface="Times New Roman"/>
                <a:ea typeface="Times New Roman"/>
                <a:cs typeface="Times New Roman"/>
                <a:sym typeface="Times New Roman"/>
              </a:rPr>
              <a:t>виховання високоморальних, патріотичних, освічених особистостей, спроможних вносити істотний вклад у майбутнє як регіону, так й України. </a:t>
            </a:r>
            <a:endParaRPr sz="28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17"/>
          <p:cNvSpPr txBox="1"/>
          <p:nvPr/>
        </p:nvSpPr>
        <p:spPr>
          <a:xfrm>
            <a:off x="1705350" y="559125"/>
            <a:ext cx="9948600" cy="56955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ru-RU" sz="2200" b="1">
                <a:latin typeface="Times New Roman"/>
                <a:ea typeface="Times New Roman"/>
                <a:cs typeface="Times New Roman"/>
                <a:sym typeface="Times New Roman"/>
              </a:rPr>
              <a:t>Зміст курсу:</a:t>
            </a:r>
            <a:r>
              <a:rPr lang="ru-RU"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marL="0" lvl="0" indent="0" algn="just" rtl="0">
              <a:spcBef>
                <a:spcPts val="0"/>
              </a:spcBef>
              <a:spcAft>
                <a:spcPts val="0"/>
              </a:spcAft>
              <a:buNone/>
            </a:pPr>
            <a:endParaRPr sz="1200">
              <a:latin typeface="Times New Roman"/>
              <a:ea typeface="Times New Roman"/>
              <a:cs typeface="Times New Roman"/>
              <a:sym typeface="Times New Roman"/>
            </a:endParaRPr>
          </a:p>
          <a:p>
            <a:pPr marL="0" lvl="0" indent="0" algn="just" rtl="0">
              <a:spcBef>
                <a:spcPts val="0"/>
              </a:spcBef>
              <a:spcAft>
                <a:spcPts val="0"/>
              </a:spcAft>
              <a:buNone/>
            </a:pPr>
            <a:r>
              <a:rPr lang="ru-RU" sz="2000">
                <a:latin typeface="Times New Roman"/>
                <a:ea typeface="Times New Roman"/>
                <a:cs typeface="Times New Roman"/>
                <a:sym typeface="Times New Roman"/>
              </a:rPr>
              <a:t>Тема 1. Загальна характеристика сучасного освітнього простору. Поняття про технології в освіті. </a:t>
            </a:r>
            <a:endParaRPr sz="2000">
              <a:latin typeface="Times New Roman"/>
              <a:ea typeface="Times New Roman"/>
              <a:cs typeface="Times New Roman"/>
              <a:sym typeface="Times New Roman"/>
            </a:endParaRPr>
          </a:p>
          <a:p>
            <a:pPr marL="0" lvl="0" indent="0" algn="just" rtl="0">
              <a:spcBef>
                <a:spcPts val="0"/>
              </a:spcBef>
              <a:spcAft>
                <a:spcPts val="0"/>
              </a:spcAft>
              <a:buNone/>
            </a:pPr>
            <a:endParaRPr sz="2000">
              <a:latin typeface="Times New Roman"/>
              <a:ea typeface="Times New Roman"/>
              <a:cs typeface="Times New Roman"/>
              <a:sym typeface="Times New Roman"/>
            </a:endParaRPr>
          </a:p>
          <a:p>
            <a:pPr marL="0" lvl="0" indent="0" algn="just" rtl="0">
              <a:spcBef>
                <a:spcPts val="0"/>
              </a:spcBef>
              <a:spcAft>
                <a:spcPts val="0"/>
              </a:spcAft>
              <a:buNone/>
            </a:pPr>
            <a:r>
              <a:rPr lang="ru-RU" sz="2000">
                <a:latin typeface="Times New Roman"/>
                <a:ea typeface="Times New Roman"/>
                <a:cs typeface="Times New Roman"/>
                <a:sym typeface="Times New Roman"/>
              </a:rPr>
              <a:t>Тема 2. Загальні засади педагогічної інноватики.</a:t>
            </a:r>
            <a:endParaRPr sz="2000">
              <a:latin typeface="Times New Roman"/>
              <a:ea typeface="Times New Roman"/>
              <a:cs typeface="Times New Roman"/>
              <a:sym typeface="Times New Roman"/>
            </a:endParaRPr>
          </a:p>
          <a:p>
            <a:pPr marL="0" lvl="0" indent="0" algn="l" rtl="0">
              <a:spcBef>
                <a:spcPts val="0"/>
              </a:spcBef>
              <a:spcAft>
                <a:spcPts val="0"/>
              </a:spcAft>
              <a:buNone/>
            </a:pPr>
            <a:endParaRPr sz="2000">
              <a:latin typeface="Times New Roman"/>
              <a:ea typeface="Times New Roman"/>
              <a:cs typeface="Times New Roman"/>
              <a:sym typeface="Times New Roman"/>
            </a:endParaRPr>
          </a:p>
          <a:p>
            <a:pPr marL="0" lvl="0" indent="0" algn="l" rtl="0">
              <a:spcBef>
                <a:spcPts val="0"/>
              </a:spcBef>
              <a:spcAft>
                <a:spcPts val="0"/>
              </a:spcAft>
              <a:buNone/>
            </a:pPr>
            <a:r>
              <a:rPr lang="ru-RU" sz="2000">
                <a:latin typeface="Times New Roman"/>
                <a:ea typeface="Times New Roman"/>
                <a:cs typeface="Times New Roman"/>
                <a:sym typeface="Times New Roman"/>
              </a:rPr>
              <a:t>Тема 3. Інновації як засіб активізації навчання</a:t>
            </a:r>
            <a:endParaRPr sz="2000">
              <a:latin typeface="Times New Roman"/>
              <a:ea typeface="Times New Roman"/>
              <a:cs typeface="Times New Roman"/>
              <a:sym typeface="Times New Roman"/>
            </a:endParaRPr>
          </a:p>
          <a:p>
            <a:pPr marL="0" lvl="0" indent="0" algn="just" rtl="0">
              <a:spcBef>
                <a:spcPts val="0"/>
              </a:spcBef>
              <a:spcAft>
                <a:spcPts val="0"/>
              </a:spcAft>
              <a:buNone/>
            </a:pPr>
            <a:endParaRPr sz="2000">
              <a:latin typeface="Times New Roman"/>
              <a:ea typeface="Times New Roman"/>
              <a:cs typeface="Times New Roman"/>
              <a:sym typeface="Times New Roman"/>
            </a:endParaRPr>
          </a:p>
          <a:p>
            <a:pPr marL="0" lvl="0" indent="0" algn="just" rtl="0">
              <a:spcBef>
                <a:spcPts val="0"/>
              </a:spcBef>
              <a:spcAft>
                <a:spcPts val="0"/>
              </a:spcAft>
              <a:buNone/>
            </a:pPr>
            <a:r>
              <a:rPr lang="ru-RU" sz="2000">
                <a:latin typeface="Times New Roman"/>
                <a:ea typeface="Times New Roman"/>
                <a:cs typeface="Times New Roman"/>
                <a:sym typeface="Times New Roman"/>
              </a:rPr>
              <a:t>Тема 4. Технології предметно-орієнтованого навчання </a:t>
            </a:r>
            <a:endParaRPr sz="2000">
              <a:latin typeface="Times New Roman"/>
              <a:ea typeface="Times New Roman"/>
              <a:cs typeface="Times New Roman"/>
              <a:sym typeface="Times New Roman"/>
            </a:endParaRPr>
          </a:p>
          <a:p>
            <a:pPr marL="0" lvl="0" indent="0" algn="just" rtl="0">
              <a:spcBef>
                <a:spcPts val="0"/>
              </a:spcBef>
              <a:spcAft>
                <a:spcPts val="0"/>
              </a:spcAft>
              <a:buNone/>
            </a:pPr>
            <a:endParaRPr sz="2000">
              <a:latin typeface="Times New Roman"/>
              <a:ea typeface="Times New Roman"/>
              <a:cs typeface="Times New Roman"/>
              <a:sym typeface="Times New Roman"/>
            </a:endParaRPr>
          </a:p>
          <a:p>
            <a:pPr marL="0" lvl="0" indent="0" algn="just" rtl="0">
              <a:spcBef>
                <a:spcPts val="0"/>
              </a:spcBef>
              <a:spcAft>
                <a:spcPts val="0"/>
              </a:spcAft>
              <a:buNone/>
            </a:pPr>
            <a:r>
              <a:rPr lang="ru-RU" sz="2000">
                <a:latin typeface="Times New Roman"/>
                <a:ea typeface="Times New Roman"/>
                <a:cs typeface="Times New Roman"/>
                <a:sym typeface="Times New Roman"/>
              </a:rPr>
              <a:t>Тема 5. Технології особистісно-орієнтованого навчання.</a:t>
            </a:r>
            <a:endParaRPr sz="2000">
              <a:latin typeface="Times New Roman"/>
              <a:ea typeface="Times New Roman"/>
              <a:cs typeface="Times New Roman"/>
              <a:sym typeface="Times New Roman"/>
            </a:endParaRPr>
          </a:p>
          <a:p>
            <a:pPr marL="0" lvl="0" indent="0" algn="just" rtl="0">
              <a:spcBef>
                <a:spcPts val="0"/>
              </a:spcBef>
              <a:spcAft>
                <a:spcPts val="0"/>
              </a:spcAft>
              <a:buNone/>
            </a:pPr>
            <a:endParaRPr sz="2000">
              <a:latin typeface="Times New Roman"/>
              <a:ea typeface="Times New Roman"/>
              <a:cs typeface="Times New Roman"/>
              <a:sym typeface="Times New Roman"/>
            </a:endParaRPr>
          </a:p>
          <a:p>
            <a:pPr marL="0" lvl="0" indent="0" algn="just" rtl="0">
              <a:spcBef>
                <a:spcPts val="0"/>
              </a:spcBef>
              <a:spcAft>
                <a:spcPts val="0"/>
              </a:spcAft>
              <a:buNone/>
            </a:pPr>
            <a:r>
              <a:rPr lang="ru-RU" sz="2000">
                <a:latin typeface="Times New Roman"/>
                <a:ea typeface="Times New Roman"/>
                <a:cs typeface="Times New Roman"/>
                <a:sym typeface="Times New Roman"/>
              </a:rPr>
              <a:t>Тема 6. Технології інтерактивного навчання </a:t>
            </a:r>
            <a:endParaRPr sz="2000">
              <a:latin typeface="Times New Roman"/>
              <a:ea typeface="Times New Roman"/>
              <a:cs typeface="Times New Roman"/>
              <a:sym typeface="Times New Roman"/>
            </a:endParaRPr>
          </a:p>
          <a:p>
            <a:pPr marL="0" lvl="0" indent="0" algn="just" rtl="0">
              <a:spcBef>
                <a:spcPts val="0"/>
              </a:spcBef>
              <a:spcAft>
                <a:spcPts val="0"/>
              </a:spcAft>
              <a:buNone/>
            </a:pPr>
            <a:endParaRPr sz="2000">
              <a:latin typeface="Times New Roman"/>
              <a:ea typeface="Times New Roman"/>
              <a:cs typeface="Times New Roman"/>
              <a:sym typeface="Times New Roman"/>
            </a:endParaRPr>
          </a:p>
          <a:p>
            <a:pPr marL="0" lvl="0" indent="0" algn="just" rtl="0">
              <a:spcBef>
                <a:spcPts val="0"/>
              </a:spcBef>
              <a:spcAft>
                <a:spcPts val="0"/>
              </a:spcAft>
              <a:buNone/>
            </a:pPr>
            <a:r>
              <a:rPr lang="ru-RU" sz="2000">
                <a:latin typeface="Times New Roman"/>
                <a:ea typeface="Times New Roman"/>
                <a:cs typeface="Times New Roman"/>
                <a:sym typeface="Times New Roman"/>
              </a:rPr>
              <a:t>Тема 7-8. Інформаційні технології навчання. </a:t>
            </a:r>
            <a:endParaRPr sz="1800">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sz="16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graphicFrame>
        <p:nvGraphicFramePr>
          <p:cNvPr id="303" name="Google Shape;303;p18"/>
          <p:cNvGraphicFramePr/>
          <p:nvPr/>
        </p:nvGraphicFramePr>
        <p:xfrm>
          <a:off x="1455420" y="1394785"/>
          <a:ext cx="3000000" cy="3000000"/>
        </p:xfrm>
        <a:graphic>
          <a:graphicData uri="http://schemas.openxmlformats.org/drawingml/2006/table">
            <a:tbl>
              <a:tblPr firstRow="1" firstCol="1" bandRow="1">
                <a:noFill/>
                <a:tableStyleId>{C9168C73-0AAC-40DE-A0CF-62C1E291C0BF}</a:tableStyleId>
              </a:tblPr>
              <a:tblGrid>
                <a:gridCol w="1134400">
                  <a:extLst>
                    <a:ext uri="{9D8B030D-6E8A-4147-A177-3AD203B41FA5}">
                      <a16:colId xmlns:a16="http://schemas.microsoft.com/office/drawing/2014/main" val="20000"/>
                    </a:ext>
                  </a:extLst>
                </a:gridCol>
                <a:gridCol w="8146750">
                  <a:extLst>
                    <a:ext uri="{9D8B030D-6E8A-4147-A177-3AD203B41FA5}">
                      <a16:colId xmlns:a16="http://schemas.microsoft.com/office/drawing/2014/main" val="20001"/>
                    </a:ext>
                  </a:extLst>
                </a:gridCol>
              </a:tblGrid>
              <a:tr h="439225">
                <a:tc gridSpan="2">
                  <a:txBody>
                    <a:bodyPr/>
                    <a:lstStyle/>
                    <a:p>
                      <a:pPr marL="0" marR="0" lvl="0" indent="0" algn="ctr" rtl="0">
                        <a:lnSpc>
                          <a:spcPct val="115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Програмні компетентності</a:t>
                      </a:r>
                      <a:endParaRPr sz="1800" u="none" strike="noStrike" cap="none">
                        <a:solidFill>
                          <a:schemeClr val="dk2"/>
                        </a:solidFill>
                        <a:latin typeface="Times New Roman"/>
                        <a:ea typeface="Times New Roman"/>
                        <a:cs typeface="Times New Roman"/>
                        <a:sym typeface="Times New Roman"/>
                      </a:endParaRPr>
                    </a:p>
                  </a:txBody>
                  <a:tcPr marL="68575" marR="68575" marT="0" marB="0"/>
                </a:tc>
                <a:tc hMerge="1">
                  <a:txBody>
                    <a:bodyPr/>
                    <a:lstStyle/>
                    <a:p>
                      <a:endParaRPr lang="ru-RU"/>
                    </a:p>
                  </a:txBody>
                  <a:tcPr/>
                </a:tc>
                <a:extLst>
                  <a:ext uri="{0D108BD9-81ED-4DB2-BD59-A6C34878D82A}">
                    <a16:rowId xmlns:a16="http://schemas.microsoft.com/office/drawing/2014/main" val="10000"/>
                  </a:ext>
                </a:extLst>
              </a:tr>
              <a:tr h="439225">
                <a:tc gridSpan="2">
                  <a:txBody>
                    <a:bodyPr/>
                    <a:lstStyle/>
                    <a:p>
                      <a:pPr marL="0" marR="0" lvl="0" indent="0" algn="ctr" rtl="0">
                        <a:lnSpc>
                          <a:spcPct val="115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Загальні компетентності</a:t>
                      </a:r>
                      <a:endParaRPr sz="1800" u="none" strike="noStrike" cap="none">
                        <a:solidFill>
                          <a:schemeClr val="dk2"/>
                        </a:solidFill>
                        <a:latin typeface="Times New Roman"/>
                        <a:ea typeface="Times New Roman"/>
                        <a:cs typeface="Times New Roman"/>
                        <a:sym typeface="Times New Roman"/>
                      </a:endParaRPr>
                    </a:p>
                  </a:txBody>
                  <a:tcPr marL="68575" marR="68575" marT="0" marB="0"/>
                </a:tc>
                <a:tc hMerge="1">
                  <a:txBody>
                    <a:bodyPr/>
                    <a:lstStyle/>
                    <a:p>
                      <a:endParaRPr lang="ru-RU"/>
                    </a:p>
                  </a:txBody>
                  <a:tcPr/>
                </a:tc>
                <a:extLst>
                  <a:ext uri="{0D108BD9-81ED-4DB2-BD59-A6C34878D82A}">
                    <a16:rowId xmlns:a16="http://schemas.microsoft.com/office/drawing/2014/main" val="10001"/>
                  </a:ext>
                </a:extLst>
              </a:tr>
              <a:tr h="439225">
                <a:tc>
                  <a:txBody>
                    <a:bodyPr/>
                    <a:lstStyle/>
                    <a:p>
                      <a:pPr marL="360000" marR="0" lvl="0" indent="0" algn="just" rtl="0">
                        <a:lnSpc>
                          <a:spcPct val="115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ЗК </a:t>
                      </a:r>
                      <a:r>
                        <a:rPr lang="ru-RU" sz="1800">
                          <a:solidFill>
                            <a:schemeClr val="dk2"/>
                          </a:solidFill>
                          <a:latin typeface="Times New Roman"/>
                          <a:ea typeface="Times New Roman"/>
                          <a:cs typeface="Times New Roman"/>
                          <a:sym typeface="Times New Roman"/>
                        </a:rPr>
                        <a:t>9</a:t>
                      </a:r>
                      <a:endParaRPr sz="1800" u="none" strike="noStrike" cap="none">
                        <a:solidFill>
                          <a:schemeClr val="dk2"/>
                        </a:solidFill>
                        <a:latin typeface="Times New Roman"/>
                        <a:ea typeface="Times New Roman"/>
                        <a:cs typeface="Times New Roman"/>
                        <a:sym typeface="Times New Roman"/>
                      </a:endParaRPr>
                    </a:p>
                  </a:txBody>
                  <a:tcPr marL="68575" marR="68575" marT="0" marB="0"/>
                </a:tc>
                <a:tc>
                  <a:txBody>
                    <a:bodyPr/>
                    <a:lstStyle/>
                    <a:p>
                      <a:pPr marL="0" marR="0" lvl="0" indent="450000" algn="just" rtl="0">
                        <a:spcBef>
                          <a:spcPts val="0"/>
                        </a:spcBef>
                        <a:spcAft>
                          <a:spcPts val="0"/>
                        </a:spcAft>
                        <a:buNone/>
                      </a:pPr>
                      <a:r>
                        <a:rPr lang="ru-RU" sz="1800">
                          <a:solidFill>
                            <a:srgbClr val="000000"/>
                          </a:solidFill>
                          <a:latin typeface="Times New Roman"/>
                          <a:ea typeface="Times New Roman"/>
                          <a:cs typeface="Times New Roman"/>
                          <a:sym typeface="Times New Roman"/>
                        </a:rPr>
                        <a:t>Здатність до самовдосконалення, адаптації та дії в нових ситуаціях, креативність. </a:t>
                      </a:r>
                      <a:endParaRPr sz="1800">
                        <a:solidFill>
                          <a:srgbClr val="000000"/>
                        </a:solidFill>
                        <a:latin typeface="Times New Roman"/>
                        <a:ea typeface="Times New Roman"/>
                        <a:cs typeface="Times New Roman"/>
                        <a:sym typeface="Times New Roman"/>
                      </a:endParaRPr>
                    </a:p>
                  </a:txBody>
                  <a:tcPr marL="68575" marR="68575" marT="0" marB="0" anchor="ctr"/>
                </a:tc>
                <a:extLst>
                  <a:ext uri="{0D108BD9-81ED-4DB2-BD59-A6C34878D82A}">
                    <a16:rowId xmlns:a16="http://schemas.microsoft.com/office/drawing/2014/main" val="10002"/>
                  </a:ext>
                </a:extLst>
              </a:tr>
              <a:tr h="439225">
                <a:tc>
                  <a:txBody>
                    <a:bodyPr/>
                    <a:lstStyle/>
                    <a:p>
                      <a:pPr marL="360000" marR="0" lvl="0" indent="0" algn="just" rtl="0">
                        <a:lnSpc>
                          <a:spcPct val="115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ЗК </a:t>
                      </a:r>
                      <a:r>
                        <a:rPr lang="ru-RU" sz="1800">
                          <a:solidFill>
                            <a:schemeClr val="dk2"/>
                          </a:solidFill>
                          <a:latin typeface="Times New Roman"/>
                          <a:ea typeface="Times New Roman"/>
                          <a:cs typeface="Times New Roman"/>
                          <a:sym typeface="Times New Roman"/>
                        </a:rPr>
                        <a:t>11</a:t>
                      </a:r>
                      <a:endParaRPr sz="1800" u="none" strike="noStrike" cap="none">
                        <a:solidFill>
                          <a:schemeClr val="dk2"/>
                        </a:solidFill>
                        <a:latin typeface="Times New Roman"/>
                        <a:ea typeface="Times New Roman"/>
                        <a:cs typeface="Times New Roman"/>
                        <a:sym typeface="Times New Roman"/>
                      </a:endParaRPr>
                    </a:p>
                  </a:txBody>
                  <a:tcPr marL="68575" marR="68575" marT="0" marB="0"/>
                </a:tc>
                <a:tc>
                  <a:txBody>
                    <a:bodyPr/>
                    <a:lstStyle/>
                    <a:p>
                      <a:pPr marL="0" marR="0" lvl="0" indent="450000" algn="just" rtl="0">
                        <a:spcBef>
                          <a:spcPts val="0"/>
                        </a:spcBef>
                        <a:spcAft>
                          <a:spcPts val="0"/>
                        </a:spcAft>
                        <a:buNone/>
                      </a:pPr>
                      <a:r>
                        <a:rPr lang="ru-RU" sz="1800">
                          <a:solidFill>
                            <a:srgbClr val="000000"/>
                          </a:solidFill>
                          <a:latin typeface="Times New Roman"/>
                          <a:ea typeface="Times New Roman"/>
                          <a:cs typeface="Times New Roman"/>
                          <a:sym typeface="Times New Roman"/>
                        </a:rPr>
                        <a:t>Здатність до педагогічної діяльності із дотриманням академічної та професійної доброчесності. </a:t>
                      </a:r>
                      <a:endParaRPr sz="1800" u="none" strike="noStrike" cap="none">
                        <a:solidFill>
                          <a:schemeClr val="dk2"/>
                        </a:solidFill>
                        <a:latin typeface="Times New Roman"/>
                        <a:ea typeface="Times New Roman"/>
                        <a:cs typeface="Times New Roman"/>
                        <a:sym typeface="Times New Roman"/>
                      </a:endParaRPr>
                    </a:p>
                  </a:txBody>
                  <a:tcPr marL="68575" marR="68575" marT="0" marB="0" anchor="ctr"/>
                </a:tc>
                <a:extLst>
                  <a:ext uri="{0D108BD9-81ED-4DB2-BD59-A6C34878D82A}">
                    <a16:rowId xmlns:a16="http://schemas.microsoft.com/office/drawing/2014/main" val="10003"/>
                  </a:ext>
                </a:extLst>
              </a:tr>
              <a:tr h="439225">
                <a:tc gridSpan="2">
                  <a:txBody>
                    <a:bodyPr/>
                    <a:lstStyle/>
                    <a:p>
                      <a:pPr marL="0" marR="0" lvl="0" indent="0" algn="ctr" rtl="0">
                        <a:lnSpc>
                          <a:spcPct val="115000"/>
                        </a:lnSpc>
                        <a:spcBef>
                          <a:spcPts val="0"/>
                        </a:spcBef>
                        <a:spcAft>
                          <a:spcPts val="0"/>
                        </a:spcAft>
                        <a:buNone/>
                      </a:pPr>
                      <a:r>
                        <a:rPr lang="ru-RU" sz="1800">
                          <a:solidFill>
                            <a:schemeClr val="dk2"/>
                          </a:solidFill>
                          <a:latin typeface="Times New Roman"/>
                          <a:ea typeface="Times New Roman"/>
                          <a:cs typeface="Times New Roman"/>
                          <a:sym typeface="Times New Roman"/>
                        </a:rPr>
                        <a:t>Спеціальні </a:t>
                      </a:r>
                      <a:r>
                        <a:rPr lang="ru-RU" sz="1800" u="none" strike="noStrike" cap="none">
                          <a:solidFill>
                            <a:schemeClr val="dk2"/>
                          </a:solidFill>
                          <a:latin typeface="Times New Roman"/>
                          <a:ea typeface="Times New Roman"/>
                          <a:cs typeface="Times New Roman"/>
                          <a:sym typeface="Times New Roman"/>
                        </a:rPr>
                        <a:t>компетентності</a:t>
                      </a:r>
                      <a:endParaRPr sz="1800" u="none" strike="noStrike" cap="none">
                        <a:solidFill>
                          <a:schemeClr val="dk2"/>
                        </a:solidFill>
                        <a:latin typeface="Times New Roman"/>
                        <a:ea typeface="Times New Roman"/>
                        <a:cs typeface="Times New Roman"/>
                        <a:sym typeface="Times New Roman"/>
                      </a:endParaRPr>
                    </a:p>
                  </a:txBody>
                  <a:tcPr marL="68575" marR="68575" marT="0" marB="0"/>
                </a:tc>
                <a:tc hMerge="1">
                  <a:txBody>
                    <a:bodyPr/>
                    <a:lstStyle/>
                    <a:p>
                      <a:endParaRPr lang="ru-RU"/>
                    </a:p>
                  </a:txBody>
                  <a:tcPr/>
                </a:tc>
                <a:extLst>
                  <a:ext uri="{0D108BD9-81ED-4DB2-BD59-A6C34878D82A}">
                    <a16:rowId xmlns:a16="http://schemas.microsoft.com/office/drawing/2014/main" val="10004"/>
                  </a:ext>
                </a:extLst>
              </a:tr>
              <a:tr h="658950">
                <a:tc>
                  <a:txBody>
                    <a:bodyPr/>
                    <a:lstStyle/>
                    <a:p>
                      <a:pPr marL="0" lvl="0" indent="360000" algn="l" rtl="0">
                        <a:spcBef>
                          <a:spcPts val="0"/>
                        </a:spcBef>
                        <a:spcAft>
                          <a:spcPts val="0"/>
                        </a:spcAft>
                        <a:buNone/>
                      </a:pPr>
                      <a:r>
                        <a:rPr lang="ru-RU" sz="1800">
                          <a:solidFill>
                            <a:schemeClr val="dk2"/>
                          </a:solidFill>
                          <a:latin typeface="Times New Roman"/>
                          <a:ea typeface="Times New Roman"/>
                          <a:cs typeface="Times New Roman"/>
                          <a:sym typeface="Times New Roman"/>
                        </a:rPr>
                        <a:t>СК 7</a:t>
                      </a:r>
                      <a:endParaRPr sz="1800">
                        <a:solidFill>
                          <a:schemeClr val="dk2"/>
                        </a:solidFill>
                      </a:endParaRPr>
                    </a:p>
                  </a:txBody>
                  <a:tcPr marL="68575" marR="68575" marT="0" marB="0" anchor="ctr"/>
                </a:tc>
                <a:tc>
                  <a:txBody>
                    <a:bodyPr/>
                    <a:lstStyle/>
                    <a:p>
                      <a:pPr marL="0" marR="0" lvl="0" indent="450000" algn="just" rtl="0">
                        <a:spcBef>
                          <a:spcPts val="0"/>
                        </a:spcBef>
                        <a:spcAft>
                          <a:spcPts val="0"/>
                        </a:spcAft>
                        <a:buNone/>
                      </a:pPr>
                      <a:r>
                        <a:rPr lang="ru-RU" sz="1800">
                          <a:solidFill>
                            <a:srgbClr val="000000"/>
                          </a:solidFill>
                          <a:latin typeface="Times New Roman"/>
                          <a:ea typeface="Times New Roman"/>
                          <a:cs typeface="Times New Roman"/>
                          <a:sym typeface="Times New Roman"/>
                        </a:rPr>
                        <a:t>Здатність самостійного генерування креативних ідей, виконання оригінального наукового дослідження та впровадження його інноваційних результатів у професійну практику з врахуванням особливостей поведінки людей у професійно-науковій та викладацькій діяльності. </a:t>
                      </a:r>
                      <a:endParaRPr sz="1800"/>
                    </a:p>
                  </a:txBody>
                  <a:tcPr marL="68575" marR="68575" marT="0" marB="0" anchor="ctr"/>
                </a:tc>
                <a:extLst>
                  <a:ext uri="{0D108BD9-81ED-4DB2-BD59-A6C34878D82A}">
                    <a16:rowId xmlns:a16="http://schemas.microsoft.com/office/drawing/2014/main" val="10005"/>
                  </a:ext>
                </a:extLst>
              </a:tr>
              <a:tr h="628875">
                <a:tc>
                  <a:txBody>
                    <a:bodyPr/>
                    <a:lstStyle/>
                    <a:p>
                      <a:pPr marL="0" lvl="0" indent="360000" algn="l" rtl="0">
                        <a:spcBef>
                          <a:spcPts val="0"/>
                        </a:spcBef>
                        <a:spcAft>
                          <a:spcPts val="0"/>
                        </a:spcAft>
                        <a:buNone/>
                      </a:pPr>
                      <a:r>
                        <a:rPr lang="ru-RU" sz="1800">
                          <a:solidFill>
                            <a:schemeClr val="dk2"/>
                          </a:solidFill>
                          <a:latin typeface="Times New Roman"/>
                          <a:ea typeface="Times New Roman"/>
                          <a:cs typeface="Times New Roman"/>
                          <a:sym typeface="Times New Roman"/>
                        </a:rPr>
                        <a:t>СК 10</a:t>
                      </a:r>
                      <a:endParaRPr sz="1800">
                        <a:solidFill>
                          <a:schemeClr val="dk2"/>
                        </a:solidFill>
                      </a:endParaRPr>
                    </a:p>
                  </a:txBody>
                  <a:tcPr marL="68575" marR="68575" marT="0" marB="0" anchor="ctr"/>
                </a:tc>
                <a:tc>
                  <a:txBody>
                    <a:bodyPr/>
                    <a:lstStyle/>
                    <a:p>
                      <a:pPr marL="0" marR="0" lvl="0" indent="450000" algn="just" rtl="0">
                        <a:spcBef>
                          <a:spcPts val="0"/>
                        </a:spcBef>
                        <a:spcAft>
                          <a:spcPts val="0"/>
                        </a:spcAft>
                        <a:buNone/>
                      </a:pPr>
                      <a:r>
                        <a:rPr lang="ru-RU" sz="1800">
                          <a:solidFill>
                            <a:srgbClr val="000000"/>
                          </a:solidFill>
                          <a:latin typeface="Times New Roman"/>
                          <a:ea typeface="Times New Roman"/>
                          <a:cs typeface="Times New Roman"/>
                          <a:sym typeface="Times New Roman"/>
                        </a:rPr>
                        <a:t>Здатність до самовдосконалення у професійній сфері протягом життя, відповідальність за навчання інших при проведенні науково-педагогічної діяльності та наукових досліджень в менеджменті. </a:t>
                      </a:r>
                      <a:endParaRPr sz="1800"/>
                    </a:p>
                  </a:txBody>
                  <a:tcPr marL="68575" marR="68575" marT="0" marB="0" anchor="ctr"/>
                </a:tc>
                <a:extLst>
                  <a:ext uri="{0D108BD9-81ED-4DB2-BD59-A6C34878D82A}">
                    <a16:rowId xmlns:a16="http://schemas.microsoft.com/office/drawing/2014/main" val="10006"/>
                  </a:ext>
                </a:extLst>
              </a:tr>
            </a:tbl>
          </a:graphicData>
        </a:graphic>
      </p:graphicFrame>
      <p:sp>
        <p:nvSpPr>
          <p:cNvPr id="304" name="Google Shape;304;p18"/>
          <p:cNvSpPr/>
          <p:nvPr/>
        </p:nvSpPr>
        <p:spPr>
          <a:xfrm>
            <a:off x="2524650" y="449025"/>
            <a:ext cx="7142700" cy="646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ru-RU" sz="1800" b="1" i="0" u="none" strike="noStrike" cap="none">
                <a:solidFill>
                  <a:schemeClr val="dk2"/>
                </a:solidFill>
                <a:latin typeface="Times New Roman"/>
                <a:ea typeface="Times New Roman"/>
                <a:cs typeface="Times New Roman"/>
                <a:sym typeface="Times New Roman"/>
              </a:rPr>
              <a:t>ПЕРЕЛІК КОМПЕТЕНТНОСТЕЙ,  ЯКІ НАБУВАЮТЬСЯ ПІД ЧАС ОПАНУВАННЯ ОСВІТНІМ КОМПОНЕНТОМ</a:t>
            </a:r>
            <a:endParaRPr sz="1800" b="1" i="0" u="none" strike="noStrike" cap="none">
              <a:solidFill>
                <a:schemeClr val="dk2"/>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graphicFrame>
        <p:nvGraphicFramePr>
          <p:cNvPr id="309" name="Google Shape;309;p19"/>
          <p:cNvGraphicFramePr/>
          <p:nvPr/>
        </p:nvGraphicFramePr>
        <p:xfrm>
          <a:off x="1300075" y="1622815"/>
          <a:ext cx="3000000" cy="3000000"/>
        </p:xfrm>
        <a:graphic>
          <a:graphicData uri="http://schemas.openxmlformats.org/drawingml/2006/table">
            <a:tbl>
              <a:tblPr firstRow="1" firstCol="1" bandRow="1">
                <a:noFill/>
                <a:tableStyleId>{C9168C73-0AAC-40DE-A0CF-62C1E291C0BF}</a:tableStyleId>
              </a:tblPr>
              <a:tblGrid>
                <a:gridCol w="1370100">
                  <a:extLst>
                    <a:ext uri="{9D8B030D-6E8A-4147-A177-3AD203B41FA5}">
                      <a16:colId xmlns:a16="http://schemas.microsoft.com/office/drawing/2014/main" val="20000"/>
                    </a:ext>
                  </a:extLst>
                </a:gridCol>
                <a:gridCol w="8221750">
                  <a:extLst>
                    <a:ext uri="{9D8B030D-6E8A-4147-A177-3AD203B41FA5}">
                      <a16:colId xmlns:a16="http://schemas.microsoft.com/office/drawing/2014/main" val="20001"/>
                    </a:ext>
                  </a:extLst>
                </a:gridCol>
              </a:tblGrid>
              <a:tr h="380300">
                <a:tc gridSpan="2">
                  <a:txBody>
                    <a:bodyPr/>
                    <a:lstStyle/>
                    <a:p>
                      <a:pPr marL="457200" marR="0" lvl="0" indent="0" algn="ctr" rtl="0">
                        <a:lnSpc>
                          <a:spcPct val="115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Програмні результати навчання</a:t>
                      </a:r>
                      <a:endParaRPr sz="1800" u="none" strike="noStrike" cap="none">
                        <a:solidFill>
                          <a:schemeClr val="dk2"/>
                        </a:solidFill>
                        <a:latin typeface="Times New Roman"/>
                        <a:ea typeface="Times New Roman"/>
                        <a:cs typeface="Times New Roman"/>
                        <a:sym typeface="Times New Roman"/>
                      </a:endParaRPr>
                    </a:p>
                  </a:txBody>
                  <a:tcPr marL="68575" marR="68575" marT="0" marB="0"/>
                </a:tc>
                <a:tc hMerge="1">
                  <a:txBody>
                    <a:bodyPr/>
                    <a:lstStyle/>
                    <a:p>
                      <a:endParaRPr lang="ru-RU"/>
                    </a:p>
                  </a:txBody>
                  <a:tcPr/>
                </a:tc>
                <a:extLst>
                  <a:ext uri="{0D108BD9-81ED-4DB2-BD59-A6C34878D82A}">
                    <a16:rowId xmlns:a16="http://schemas.microsoft.com/office/drawing/2014/main" val="10000"/>
                  </a:ext>
                </a:extLst>
              </a:tr>
              <a:tr h="786625">
                <a:tc>
                  <a:txBody>
                    <a:bodyPr/>
                    <a:lstStyle/>
                    <a:p>
                      <a:pPr marL="0" lvl="0" indent="0" algn="ctr" rtl="0">
                        <a:spcBef>
                          <a:spcPts val="0"/>
                        </a:spcBef>
                        <a:spcAft>
                          <a:spcPts val="0"/>
                        </a:spcAft>
                        <a:buNone/>
                      </a:pPr>
                      <a:r>
                        <a:rPr lang="ru-RU" sz="1800">
                          <a:solidFill>
                            <a:srgbClr val="000000"/>
                          </a:solidFill>
                          <a:latin typeface="Times New Roman"/>
                          <a:ea typeface="Times New Roman"/>
                          <a:cs typeface="Times New Roman"/>
                          <a:sym typeface="Times New Roman"/>
                        </a:rPr>
                        <a:t>ПРН 1. </a:t>
                      </a:r>
                      <a:endParaRPr sz="2000"/>
                    </a:p>
                  </a:txBody>
                  <a:tcPr marL="68575" marR="68575" marT="0" marB="0" anchor="ctr"/>
                </a:tc>
                <a:tc>
                  <a:txBody>
                    <a:bodyPr/>
                    <a:lstStyle/>
                    <a:p>
                      <a:pPr marL="0" lvl="0" indent="450000" algn="just" rtl="0">
                        <a:spcBef>
                          <a:spcPts val="0"/>
                        </a:spcBef>
                        <a:spcAft>
                          <a:spcPts val="0"/>
                        </a:spcAft>
                        <a:buNone/>
                      </a:pPr>
                      <a:r>
                        <a:rPr lang="ru-RU" sz="1500">
                          <a:solidFill>
                            <a:srgbClr val="000000"/>
                          </a:solidFill>
                          <a:latin typeface="Times New Roman"/>
                          <a:ea typeface="Times New Roman"/>
                          <a:cs typeface="Times New Roman"/>
                          <a:sym typeface="Times New Roman"/>
                        </a:rPr>
                        <a:t>Набути системного наукового світогляду, розуміти основні методологічні та світоглядні проблеми та сучасний стан наукових знань у сфері менеджменту, володіти відповідними сучасними теоріями і концепціями, термінологічними апаратом з досліджуваного напряму. </a:t>
                      </a:r>
                      <a:endParaRPr sz="1700"/>
                    </a:p>
                  </a:txBody>
                  <a:tcPr marL="68575" marR="68575" marT="0" marB="0" anchor="ctr"/>
                </a:tc>
                <a:extLst>
                  <a:ext uri="{0D108BD9-81ED-4DB2-BD59-A6C34878D82A}">
                    <a16:rowId xmlns:a16="http://schemas.microsoft.com/office/drawing/2014/main" val="10001"/>
                  </a:ext>
                </a:extLst>
              </a:tr>
              <a:tr h="786625">
                <a:tc>
                  <a:txBody>
                    <a:bodyPr/>
                    <a:lstStyle/>
                    <a:p>
                      <a:pPr marL="0" lvl="0" indent="0" algn="ctr" rtl="0">
                        <a:spcBef>
                          <a:spcPts val="0"/>
                        </a:spcBef>
                        <a:spcAft>
                          <a:spcPts val="0"/>
                        </a:spcAft>
                        <a:buNone/>
                      </a:pPr>
                      <a:r>
                        <a:rPr lang="ru-RU" sz="1800">
                          <a:solidFill>
                            <a:srgbClr val="000000"/>
                          </a:solidFill>
                          <a:latin typeface="Times New Roman"/>
                          <a:ea typeface="Times New Roman"/>
                          <a:cs typeface="Times New Roman"/>
                          <a:sym typeface="Times New Roman"/>
                        </a:rPr>
                        <a:t>ПРН 8. </a:t>
                      </a:r>
                      <a:endParaRPr sz="2000"/>
                    </a:p>
                  </a:txBody>
                  <a:tcPr marL="68575" marR="68575" marT="0" marB="0" anchor="ctr"/>
                </a:tc>
                <a:tc>
                  <a:txBody>
                    <a:bodyPr/>
                    <a:lstStyle/>
                    <a:p>
                      <a:pPr marL="0" lvl="0" indent="450000" algn="just" rtl="0">
                        <a:spcBef>
                          <a:spcPts val="0"/>
                        </a:spcBef>
                        <a:spcAft>
                          <a:spcPts val="0"/>
                        </a:spcAft>
                        <a:buNone/>
                      </a:pPr>
                      <a:r>
                        <a:rPr lang="ru-RU" sz="1500">
                          <a:solidFill>
                            <a:srgbClr val="000000"/>
                          </a:solidFill>
                          <a:latin typeface="Times New Roman"/>
                          <a:ea typeface="Times New Roman"/>
                          <a:cs typeface="Times New Roman"/>
                          <a:sym typeface="Times New Roman"/>
                        </a:rPr>
                        <a:t>Вміння та навички виявляти комплексні проблеми сучасного менеджменту та визначати підходи, методи, засоби, інструменти сучасного менеджменту щодо їх розв’язання на інноваційній основі, що створює основу для подолання кризових ситуацій на підприємстві, обґрунтовувати управлінські рішення з урахуванням викликів зовнішнього середовища. </a:t>
                      </a:r>
                      <a:endParaRPr sz="1700"/>
                    </a:p>
                  </a:txBody>
                  <a:tcPr marL="68575" marR="68575" marT="0" marB="0" anchor="ctr"/>
                </a:tc>
                <a:extLst>
                  <a:ext uri="{0D108BD9-81ED-4DB2-BD59-A6C34878D82A}">
                    <a16:rowId xmlns:a16="http://schemas.microsoft.com/office/drawing/2014/main" val="10002"/>
                  </a:ext>
                </a:extLst>
              </a:tr>
              <a:tr h="1003025">
                <a:tc>
                  <a:txBody>
                    <a:bodyPr/>
                    <a:lstStyle/>
                    <a:p>
                      <a:pPr marL="0" lvl="0" indent="0" algn="ctr" rtl="0">
                        <a:spcBef>
                          <a:spcPts val="0"/>
                        </a:spcBef>
                        <a:spcAft>
                          <a:spcPts val="0"/>
                        </a:spcAft>
                        <a:buNone/>
                      </a:pPr>
                      <a:r>
                        <a:rPr lang="ru-RU" sz="1800">
                          <a:solidFill>
                            <a:srgbClr val="000000"/>
                          </a:solidFill>
                          <a:latin typeface="Times New Roman"/>
                          <a:ea typeface="Times New Roman"/>
                          <a:cs typeface="Times New Roman"/>
                          <a:sym typeface="Times New Roman"/>
                        </a:rPr>
                        <a:t>ПРН 11. </a:t>
                      </a:r>
                      <a:endParaRPr sz="2400">
                        <a:solidFill>
                          <a:schemeClr val="dk2"/>
                        </a:solidFill>
                        <a:latin typeface="Times New Roman"/>
                        <a:ea typeface="Times New Roman"/>
                        <a:cs typeface="Times New Roman"/>
                        <a:sym typeface="Times New Roman"/>
                      </a:endParaRPr>
                    </a:p>
                    <a:p>
                      <a:pPr marL="0" lvl="0" indent="0" algn="ctr" rtl="0">
                        <a:spcBef>
                          <a:spcPts val="0"/>
                        </a:spcBef>
                        <a:spcAft>
                          <a:spcPts val="0"/>
                        </a:spcAft>
                        <a:buNone/>
                      </a:pPr>
                      <a:endParaRPr sz="2000"/>
                    </a:p>
                  </a:txBody>
                  <a:tcPr marL="68575" marR="68575" marT="0" marB="0" anchor="ctr"/>
                </a:tc>
                <a:tc>
                  <a:txBody>
                    <a:bodyPr/>
                    <a:lstStyle/>
                    <a:p>
                      <a:pPr marL="0" lvl="0" indent="450000" algn="just" rtl="0">
                        <a:spcBef>
                          <a:spcPts val="0"/>
                        </a:spcBef>
                        <a:spcAft>
                          <a:spcPts val="0"/>
                        </a:spcAft>
                        <a:buNone/>
                      </a:pPr>
                      <a:r>
                        <a:rPr lang="ru-RU" sz="1500">
                          <a:solidFill>
                            <a:srgbClr val="000000"/>
                          </a:solidFill>
                          <a:latin typeface="Times New Roman"/>
                          <a:ea typeface="Times New Roman"/>
                          <a:cs typeface="Times New Roman"/>
                          <a:sym typeface="Times New Roman"/>
                        </a:rPr>
                        <a:t>Знання та розуміння принципів і системи управління та нормативно-правової бази організації освітньої діяльності у ЗВО, вимог до її науково-методичного забезпечення, інноваційних форм, інформаційно-комунікаційних методів, засобів, технологій навчання на засадах академічної доброчесності. </a:t>
                      </a:r>
                      <a:endParaRPr sz="1700"/>
                    </a:p>
                  </a:txBody>
                  <a:tcPr marL="68575" marR="68575" marT="0" marB="0" anchor="ctr"/>
                </a:tc>
                <a:extLst>
                  <a:ext uri="{0D108BD9-81ED-4DB2-BD59-A6C34878D82A}">
                    <a16:rowId xmlns:a16="http://schemas.microsoft.com/office/drawing/2014/main" val="10003"/>
                  </a:ext>
                </a:extLst>
              </a:tr>
              <a:tr h="1003025">
                <a:tc>
                  <a:txBody>
                    <a:bodyPr/>
                    <a:lstStyle/>
                    <a:p>
                      <a:pPr marL="0" lvl="0" indent="0" algn="ctr" rtl="0">
                        <a:spcBef>
                          <a:spcPts val="0"/>
                        </a:spcBef>
                        <a:spcAft>
                          <a:spcPts val="0"/>
                        </a:spcAft>
                        <a:buNone/>
                      </a:pPr>
                      <a:r>
                        <a:rPr lang="ru-RU" sz="1800">
                          <a:solidFill>
                            <a:srgbClr val="000000"/>
                          </a:solidFill>
                          <a:latin typeface="Times New Roman"/>
                          <a:ea typeface="Times New Roman"/>
                          <a:cs typeface="Times New Roman"/>
                          <a:sym typeface="Times New Roman"/>
                        </a:rPr>
                        <a:t>ПРН 12.</a:t>
                      </a:r>
                      <a:endParaRPr sz="1800">
                        <a:solidFill>
                          <a:srgbClr val="000000"/>
                        </a:solidFill>
                        <a:latin typeface="Times New Roman"/>
                        <a:ea typeface="Times New Roman"/>
                        <a:cs typeface="Times New Roman"/>
                        <a:sym typeface="Times New Roman"/>
                      </a:endParaRPr>
                    </a:p>
                  </a:txBody>
                  <a:tcPr marL="68575" marR="68575" marT="0" marB="0" anchor="ctr"/>
                </a:tc>
                <a:tc>
                  <a:txBody>
                    <a:bodyPr/>
                    <a:lstStyle/>
                    <a:p>
                      <a:pPr marL="0" lvl="0" indent="450000" algn="just" rtl="0">
                        <a:spcBef>
                          <a:spcPts val="0"/>
                        </a:spcBef>
                        <a:spcAft>
                          <a:spcPts val="0"/>
                        </a:spcAft>
                        <a:buNone/>
                      </a:pPr>
                      <a:r>
                        <a:rPr lang="ru-RU" sz="1500">
                          <a:solidFill>
                            <a:srgbClr val="000000"/>
                          </a:solidFill>
                          <a:latin typeface="Times New Roman"/>
                          <a:ea typeface="Times New Roman"/>
                          <a:cs typeface="Times New Roman"/>
                          <a:sym typeface="Times New Roman"/>
                        </a:rPr>
                        <a:t>Здійснення апробації та впровадження результатів власних досліджень у сфері менеджменту.</a:t>
                      </a:r>
                      <a:endParaRPr sz="1700">
                        <a:solidFill>
                          <a:srgbClr val="000000"/>
                        </a:solidFill>
                        <a:latin typeface="Times New Roman"/>
                        <a:ea typeface="Times New Roman"/>
                        <a:cs typeface="Times New Roman"/>
                        <a:sym typeface="Times New Roman"/>
                      </a:endParaRPr>
                    </a:p>
                  </a:txBody>
                  <a:tcPr marL="68575" marR="68575" marT="0" marB="0" anchor="ctr"/>
                </a:tc>
                <a:extLst>
                  <a:ext uri="{0D108BD9-81ED-4DB2-BD59-A6C34878D82A}">
                    <a16:rowId xmlns:a16="http://schemas.microsoft.com/office/drawing/2014/main" val="10004"/>
                  </a:ext>
                </a:extLst>
              </a:tr>
            </a:tbl>
          </a:graphicData>
        </a:graphic>
      </p:graphicFrame>
      <p:sp>
        <p:nvSpPr>
          <p:cNvPr id="310" name="Google Shape;310;p19"/>
          <p:cNvSpPr/>
          <p:nvPr/>
        </p:nvSpPr>
        <p:spPr>
          <a:xfrm>
            <a:off x="4156438" y="865257"/>
            <a:ext cx="3396827" cy="70788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ru-RU" sz="2000" b="1" i="0" u="none" strike="noStrike" cap="none">
                <a:solidFill>
                  <a:schemeClr val="dk2"/>
                </a:solidFill>
                <a:latin typeface="Times New Roman"/>
                <a:ea typeface="Times New Roman"/>
                <a:cs typeface="Times New Roman"/>
                <a:sym typeface="Times New Roman"/>
              </a:rPr>
              <a:t>РЕЗУЛЬТАТИ НАВЧАННЯ</a:t>
            </a:r>
            <a:endParaRPr sz="2000" b="0" i="0" u="none" strike="noStrike" cap="none">
              <a:solidFill>
                <a:schemeClr val="dk2"/>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2000"/>
              <a:buFont typeface="Arial"/>
              <a:buNone/>
            </a:pPr>
            <a:endParaRPr sz="2000" b="0" i="0" u="none" strike="noStrike" cap="none">
              <a:solidFill>
                <a:schemeClr val="dk2"/>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graphicFrame>
        <p:nvGraphicFramePr>
          <p:cNvPr id="315" name="Google Shape;315;p20"/>
          <p:cNvGraphicFramePr/>
          <p:nvPr/>
        </p:nvGraphicFramePr>
        <p:xfrm>
          <a:off x="1370245" y="1519850"/>
          <a:ext cx="3000000" cy="3000000"/>
        </p:xfrm>
        <a:graphic>
          <a:graphicData uri="http://schemas.openxmlformats.org/drawingml/2006/table">
            <a:tbl>
              <a:tblPr>
                <a:noFill/>
                <a:tableStyleId>{C9168C73-0AAC-40DE-A0CF-62C1E291C0BF}</a:tableStyleId>
              </a:tblPr>
              <a:tblGrid>
                <a:gridCol w="2362875">
                  <a:extLst>
                    <a:ext uri="{9D8B030D-6E8A-4147-A177-3AD203B41FA5}">
                      <a16:colId xmlns:a16="http://schemas.microsoft.com/office/drawing/2014/main" val="20000"/>
                    </a:ext>
                  </a:extLst>
                </a:gridCol>
                <a:gridCol w="2362875">
                  <a:extLst>
                    <a:ext uri="{9D8B030D-6E8A-4147-A177-3AD203B41FA5}">
                      <a16:colId xmlns:a16="http://schemas.microsoft.com/office/drawing/2014/main" val="20001"/>
                    </a:ext>
                  </a:extLst>
                </a:gridCol>
                <a:gridCol w="2362875">
                  <a:extLst>
                    <a:ext uri="{9D8B030D-6E8A-4147-A177-3AD203B41FA5}">
                      <a16:colId xmlns:a16="http://schemas.microsoft.com/office/drawing/2014/main" val="20002"/>
                    </a:ext>
                  </a:extLst>
                </a:gridCol>
                <a:gridCol w="2362875">
                  <a:extLst>
                    <a:ext uri="{9D8B030D-6E8A-4147-A177-3AD203B41FA5}">
                      <a16:colId xmlns:a16="http://schemas.microsoft.com/office/drawing/2014/main" val="20003"/>
                    </a:ext>
                  </a:extLst>
                </a:gridCol>
              </a:tblGrid>
              <a:tr h="171450">
                <a:tc>
                  <a:txBody>
                    <a:bodyPr/>
                    <a:lstStyle/>
                    <a:p>
                      <a:pPr marL="0" marR="0" lvl="0" indent="0" algn="just" rtl="0">
                        <a:lnSpc>
                          <a:spcPct val="150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Вид заняття</a:t>
                      </a:r>
                      <a:endParaRPr sz="1800" u="none" strike="noStrike" cap="none">
                        <a:solidFill>
                          <a:schemeClr val="dk2"/>
                        </a:solidFill>
                        <a:latin typeface="Times New Roman"/>
                        <a:ea typeface="Times New Roman"/>
                        <a:cs typeface="Times New Roman"/>
                        <a:sym typeface="Times New Roman"/>
                      </a:endParaRPr>
                    </a:p>
                  </a:txBody>
                  <a:tcPr marL="63500" marR="63500" marT="63500" marB="63500"/>
                </a:tc>
                <a:tc>
                  <a:txBody>
                    <a:bodyPr/>
                    <a:lstStyle/>
                    <a:p>
                      <a:pPr marL="0" marR="0" lvl="0" indent="0" algn="ctr" rtl="0">
                        <a:lnSpc>
                          <a:spcPct val="150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лекції</a:t>
                      </a:r>
                      <a:endParaRPr sz="1800" u="none" strike="noStrike" cap="none">
                        <a:solidFill>
                          <a:schemeClr val="dk2"/>
                        </a:solidFill>
                        <a:latin typeface="Times New Roman"/>
                        <a:ea typeface="Times New Roman"/>
                        <a:cs typeface="Times New Roman"/>
                        <a:sym typeface="Times New Roman"/>
                      </a:endParaRPr>
                    </a:p>
                  </a:txBody>
                  <a:tcPr marL="9525" marR="9525" marT="9525" marB="9525"/>
                </a:tc>
                <a:tc>
                  <a:txBody>
                    <a:bodyPr/>
                    <a:lstStyle/>
                    <a:p>
                      <a:pPr marL="0" marR="0" lvl="0" indent="0" algn="ctr" rtl="0">
                        <a:lnSpc>
                          <a:spcPct val="150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практичні заняття</a:t>
                      </a:r>
                      <a:endParaRPr sz="1800" u="none" strike="noStrike" cap="none">
                        <a:solidFill>
                          <a:schemeClr val="dk2"/>
                        </a:solidFill>
                        <a:latin typeface="Times New Roman"/>
                        <a:ea typeface="Times New Roman"/>
                        <a:cs typeface="Times New Roman"/>
                        <a:sym typeface="Times New Roman"/>
                      </a:endParaRPr>
                    </a:p>
                  </a:txBody>
                  <a:tcPr marL="9525" marR="9525" marT="9525" marB="9525"/>
                </a:tc>
                <a:tc>
                  <a:txBody>
                    <a:bodyPr/>
                    <a:lstStyle/>
                    <a:p>
                      <a:pPr marL="0" marR="0" lvl="0" indent="0" algn="ctr" rtl="0">
                        <a:lnSpc>
                          <a:spcPct val="150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самостійна робота </a:t>
                      </a:r>
                      <a:endParaRPr sz="1800" u="none" strike="noStrike" cap="none">
                        <a:solidFill>
                          <a:schemeClr val="dk2"/>
                        </a:solidFill>
                        <a:latin typeface="Times New Roman"/>
                        <a:ea typeface="Times New Roman"/>
                        <a:cs typeface="Times New Roman"/>
                        <a:sym typeface="Times New Roman"/>
                      </a:endParaRPr>
                    </a:p>
                  </a:txBody>
                  <a:tcPr marL="9525" marR="9525" marT="9525" marB="9525"/>
                </a:tc>
                <a:extLst>
                  <a:ext uri="{0D108BD9-81ED-4DB2-BD59-A6C34878D82A}">
                    <a16:rowId xmlns:a16="http://schemas.microsoft.com/office/drawing/2014/main" val="10000"/>
                  </a:ext>
                </a:extLst>
              </a:tr>
              <a:tr h="171450">
                <a:tc>
                  <a:txBody>
                    <a:bodyPr/>
                    <a:lstStyle/>
                    <a:p>
                      <a:pPr marL="0" marR="0" lvl="0" indent="0" algn="just" rtl="0">
                        <a:lnSpc>
                          <a:spcPct val="150000"/>
                        </a:lnSpc>
                        <a:spcBef>
                          <a:spcPts val="0"/>
                        </a:spcBef>
                        <a:spcAft>
                          <a:spcPts val="0"/>
                        </a:spcAft>
                        <a:buNone/>
                      </a:pPr>
                      <a:r>
                        <a:rPr lang="ru-RU" sz="1800" u="none" strike="noStrike" cap="none">
                          <a:solidFill>
                            <a:schemeClr val="dk2"/>
                          </a:solidFill>
                          <a:latin typeface="Times New Roman"/>
                          <a:ea typeface="Times New Roman"/>
                          <a:cs typeface="Times New Roman"/>
                          <a:sym typeface="Times New Roman"/>
                        </a:rPr>
                        <a:t>Кількість годин</a:t>
                      </a:r>
                      <a:endParaRPr sz="1800" u="none" strike="noStrike" cap="none">
                        <a:solidFill>
                          <a:schemeClr val="dk2"/>
                        </a:solidFill>
                        <a:latin typeface="Times New Roman"/>
                        <a:ea typeface="Times New Roman"/>
                        <a:cs typeface="Times New Roman"/>
                        <a:sym typeface="Times New Roman"/>
                      </a:endParaRPr>
                    </a:p>
                  </a:txBody>
                  <a:tcPr marL="63500" marR="63500" marT="63500" marB="63500"/>
                </a:tc>
                <a:tc>
                  <a:txBody>
                    <a:bodyPr/>
                    <a:lstStyle/>
                    <a:p>
                      <a:pPr marL="0" marR="0" lvl="0" indent="0" algn="ctr" rtl="0">
                        <a:lnSpc>
                          <a:spcPct val="150000"/>
                        </a:lnSpc>
                        <a:spcBef>
                          <a:spcPts val="0"/>
                        </a:spcBef>
                        <a:spcAft>
                          <a:spcPts val="0"/>
                        </a:spcAft>
                        <a:buNone/>
                      </a:pPr>
                      <a:r>
                        <a:rPr lang="ru-RU" sz="1800">
                          <a:solidFill>
                            <a:schemeClr val="dk2"/>
                          </a:solidFill>
                          <a:latin typeface="Times New Roman"/>
                          <a:ea typeface="Times New Roman"/>
                          <a:cs typeface="Times New Roman"/>
                          <a:sym typeface="Times New Roman"/>
                        </a:rPr>
                        <a:t>3</a:t>
                      </a:r>
                      <a:r>
                        <a:rPr lang="ru-RU" sz="1800" u="none" strike="noStrike" cap="none">
                          <a:solidFill>
                            <a:schemeClr val="dk2"/>
                          </a:solidFill>
                          <a:latin typeface="Times New Roman"/>
                          <a:ea typeface="Times New Roman"/>
                          <a:cs typeface="Times New Roman"/>
                          <a:sym typeface="Times New Roman"/>
                        </a:rPr>
                        <a:t>0</a:t>
                      </a:r>
                      <a:endParaRPr sz="1800" u="none" strike="noStrike" cap="none">
                        <a:solidFill>
                          <a:schemeClr val="dk2"/>
                        </a:solidFill>
                        <a:latin typeface="Times New Roman"/>
                        <a:ea typeface="Times New Roman"/>
                        <a:cs typeface="Times New Roman"/>
                        <a:sym typeface="Times New Roman"/>
                      </a:endParaRPr>
                    </a:p>
                  </a:txBody>
                  <a:tcPr marL="9525" marR="9525" marT="9525" marB="9525"/>
                </a:tc>
                <a:tc>
                  <a:txBody>
                    <a:bodyPr/>
                    <a:lstStyle/>
                    <a:p>
                      <a:pPr marL="0" marR="0" lvl="0" indent="0" algn="ctr" rtl="0">
                        <a:lnSpc>
                          <a:spcPct val="150000"/>
                        </a:lnSpc>
                        <a:spcBef>
                          <a:spcPts val="0"/>
                        </a:spcBef>
                        <a:spcAft>
                          <a:spcPts val="0"/>
                        </a:spcAft>
                        <a:buNone/>
                      </a:pPr>
                      <a:r>
                        <a:rPr lang="ru-RU" sz="1800">
                          <a:solidFill>
                            <a:schemeClr val="dk2"/>
                          </a:solidFill>
                          <a:latin typeface="Times New Roman"/>
                          <a:ea typeface="Times New Roman"/>
                          <a:cs typeface="Times New Roman"/>
                          <a:sym typeface="Times New Roman"/>
                        </a:rPr>
                        <a:t>14</a:t>
                      </a:r>
                      <a:endParaRPr sz="1800" u="none" strike="noStrike" cap="none">
                        <a:solidFill>
                          <a:schemeClr val="dk2"/>
                        </a:solidFill>
                        <a:latin typeface="Times New Roman"/>
                        <a:ea typeface="Times New Roman"/>
                        <a:cs typeface="Times New Roman"/>
                        <a:sym typeface="Times New Roman"/>
                      </a:endParaRPr>
                    </a:p>
                  </a:txBody>
                  <a:tcPr marL="9525" marR="9525" marT="9525" marB="9525"/>
                </a:tc>
                <a:tc>
                  <a:txBody>
                    <a:bodyPr/>
                    <a:lstStyle/>
                    <a:p>
                      <a:pPr marL="0" marR="0" lvl="0" indent="0" algn="ctr" rtl="0">
                        <a:lnSpc>
                          <a:spcPct val="150000"/>
                        </a:lnSpc>
                        <a:spcBef>
                          <a:spcPts val="0"/>
                        </a:spcBef>
                        <a:spcAft>
                          <a:spcPts val="0"/>
                        </a:spcAft>
                        <a:buNone/>
                      </a:pPr>
                      <a:r>
                        <a:rPr lang="ru-RU" sz="1800">
                          <a:solidFill>
                            <a:schemeClr val="dk2"/>
                          </a:solidFill>
                          <a:latin typeface="Times New Roman"/>
                          <a:ea typeface="Times New Roman"/>
                          <a:cs typeface="Times New Roman"/>
                          <a:sym typeface="Times New Roman"/>
                        </a:rPr>
                        <a:t>76</a:t>
                      </a:r>
                      <a:endParaRPr sz="1800" u="none" strike="noStrike" cap="none">
                        <a:solidFill>
                          <a:schemeClr val="dk2"/>
                        </a:solidFill>
                        <a:latin typeface="Times New Roman"/>
                        <a:ea typeface="Times New Roman"/>
                        <a:cs typeface="Times New Roman"/>
                        <a:sym typeface="Times New Roman"/>
                      </a:endParaRPr>
                    </a:p>
                  </a:txBody>
                  <a:tcPr marL="9525" marR="9525" marT="9525" marB="9525"/>
                </a:tc>
                <a:extLst>
                  <a:ext uri="{0D108BD9-81ED-4DB2-BD59-A6C34878D82A}">
                    <a16:rowId xmlns:a16="http://schemas.microsoft.com/office/drawing/2014/main" val="10001"/>
                  </a:ext>
                </a:extLst>
              </a:tr>
            </a:tbl>
          </a:graphicData>
        </a:graphic>
      </p:graphicFrame>
      <p:sp>
        <p:nvSpPr>
          <p:cNvPr id="316" name="Google Shape;316;p20"/>
          <p:cNvSpPr/>
          <p:nvPr/>
        </p:nvSpPr>
        <p:spPr>
          <a:xfrm>
            <a:off x="5071072" y="879982"/>
            <a:ext cx="2049900" cy="708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Times New Roman"/>
              <a:buNone/>
            </a:pPr>
            <a:r>
              <a:rPr lang="ru-RU" sz="2000" b="1" i="0" u="none" strike="noStrike" cap="none">
                <a:solidFill>
                  <a:srgbClr val="000000"/>
                </a:solidFill>
                <a:latin typeface="Times New Roman"/>
                <a:ea typeface="Times New Roman"/>
                <a:cs typeface="Times New Roman"/>
                <a:sym typeface="Times New Roman"/>
              </a:rPr>
              <a:t>ОБСЯГ КУРСУ</a:t>
            </a:r>
            <a:endParaRPr sz="2000" b="1"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2000"/>
              <a:buFont typeface="Arial"/>
              <a:buNone/>
            </a:pPr>
            <a:endParaRPr sz="2000" b="1"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666</Words>
  <Application>Microsoft Office PowerPoint</Application>
  <PresentationFormat>Широкоэкранный</PresentationFormat>
  <Paragraphs>67</Paragraphs>
  <Slides>8</Slides>
  <Notes>8</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Times New Roman</vt:lpstr>
      <vt:lpstr>Arial</vt:lpstr>
      <vt:lpstr>Maven Pro</vt:lpstr>
      <vt:lpstr>Nunito</vt:lpstr>
      <vt:lpstr>Calibri</vt:lpstr>
      <vt:lpstr>Momentum</vt:lpstr>
      <vt:lpstr>СУЧАСНІ ОСВІТНІ ТЕХНОЛОГІЇ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ОСВІТНІ ТЕХНОЛОГІЇ</dc:title>
  <dc:creator>Олег</dc:creator>
  <cp:lastModifiedBy>Олег</cp:lastModifiedBy>
  <cp:revision>1</cp:revision>
  <dcterms:modified xsi:type="dcterms:W3CDTF">2023-10-22T08:59:59Z</dcterms:modified>
</cp:coreProperties>
</file>