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81" r:id="rId2"/>
    <p:sldId id="907" r:id="rId3"/>
    <p:sldId id="889" r:id="rId4"/>
    <p:sldId id="847" r:id="rId5"/>
    <p:sldId id="909" r:id="rId6"/>
    <p:sldId id="882" r:id="rId7"/>
    <p:sldId id="877" r:id="rId8"/>
    <p:sldId id="833" r:id="rId9"/>
    <p:sldId id="7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D67"/>
    <a:srgbClr val="7ECCD0"/>
    <a:srgbClr val="FCB414"/>
    <a:srgbClr val="CC0066"/>
    <a:srgbClr val="282F39"/>
    <a:srgbClr val="007A7D"/>
    <a:srgbClr val="CB1B4A"/>
    <a:srgbClr val="42AFB6"/>
    <a:srgbClr val="C2C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46" autoAdjust="0"/>
    <p:restoredTop sz="94669" autoAdjust="0"/>
  </p:normalViewPr>
  <p:slideViewPr>
    <p:cSldViewPr snapToGrid="0">
      <p:cViewPr varScale="1">
        <p:scale>
          <a:sx n="69" d="100"/>
          <a:sy n="69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t>01/10/2023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DF9411-EA7D-4D4E-A03E-C99257532632}"/>
              </a:ext>
            </a:extLst>
          </p:cNvPr>
          <p:cNvSpPr txBox="1"/>
          <p:nvPr/>
        </p:nvSpPr>
        <p:spPr>
          <a:xfrm>
            <a:off x="1037608" y="1028384"/>
            <a:ext cx="637089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Noto Sans Disp SemCond SemBd" panose="020B0702040504020204" pitchFamily="34"/>
                <a:cs typeface="Times New Roman" panose="02020603050405020304" pitchFamily="18" charset="0"/>
              </a:rPr>
              <a:t>Фінансовий</a:t>
            </a:r>
            <a:r>
              <a:rPr kumimoji="0" lang="uk-UA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Noto Sans Disp SemCond SemBd" panose="020B0702040504020204" pitchFamily="34"/>
                <a:cs typeface="Times New Roman" panose="02020603050405020304" pitchFamily="18" charset="0"/>
              </a:rPr>
              <a:t> </a:t>
            </a:r>
            <a:r>
              <a:rPr kumimoji="0" lang="uk-UA" sz="7000" b="0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Times New Roman" panose="02020603050405020304" pitchFamily="18" charset="0"/>
                <a:ea typeface="Noto Sans Disp SemCond SemBd" panose="020B0702040504020204" pitchFamily="34"/>
                <a:cs typeface="Times New Roman" panose="02020603050405020304" pitchFamily="18" charset="0"/>
              </a:rPr>
              <a:t>менеджмент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4C6FAE-F26E-4E16-A872-4299131ECDB5}"/>
              </a:ext>
            </a:extLst>
          </p:cNvPr>
          <p:cNvSpPr/>
          <p:nvPr/>
        </p:nvSpPr>
        <p:spPr>
          <a:xfrm rot="19061577">
            <a:off x="10306661" y="-880441"/>
            <a:ext cx="548554" cy="5370184"/>
          </a:xfrm>
          <a:custGeom>
            <a:avLst/>
            <a:gdLst>
              <a:gd name="connsiteX0" fmla="*/ 0 w 539015"/>
              <a:gd name="connsiteY0" fmla="*/ 0 h 5903259"/>
              <a:gd name="connsiteX1" fmla="*/ 539015 w 539015"/>
              <a:gd name="connsiteY1" fmla="*/ 0 h 5903259"/>
              <a:gd name="connsiteX2" fmla="*/ 539015 w 539015"/>
              <a:gd name="connsiteY2" fmla="*/ 5903259 h 5903259"/>
              <a:gd name="connsiteX3" fmla="*/ 0 w 539015"/>
              <a:gd name="connsiteY3" fmla="*/ 5903259 h 5903259"/>
              <a:gd name="connsiteX4" fmla="*/ 0 w 539015"/>
              <a:gd name="connsiteY4" fmla="*/ 0 h 5903259"/>
              <a:gd name="connsiteX0" fmla="*/ 0 w 548554"/>
              <a:gd name="connsiteY0" fmla="*/ 0 h 6392775"/>
              <a:gd name="connsiteX1" fmla="*/ 548554 w 548554"/>
              <a:gd name="connsiteY1" fmla="*/ 489516 h 6392775"/>
              <a:gd name="connsiteX2" fmla="*/ 548554 w 548554"/>
              <a:gd name="connsiteY2" fmla="*/ 6392775 h 6392775"/>
              <a:gd name="connsiteX3" fmla="*/ 9539 w 548554"/>
              <a:gd name="connsiteY3" fmla="*/ 6392775 h 6392775"/>
              <a:gd name="connsiteX4" fmla="*/ 0 w 548554"/>
              <a:gd name="connsiteY4" fmla="*/ 0 h 6392775"/>
              <a:gd name="connsiteX0" fmla="*/ 0 w 548554"/>
              <a:gd name="connsiteY0" fmla="*/ 0 h 6392775"/>
              <a:gd name="connsiteX1" fmla="*/ 548554 w 548554"/>
              <a:gd name="connsiteY1" fmla="*/ 489516 h 6392775"/>
              <a:gd name="connsiteX2" fmla="*/ 540729 w 548554"/>
              <a:gd name="connsiteY2" fmla="*/ 4792891 h 6392775"/>
              <a:gd name="connsiteX3" fmla="*/ 9539 w 548554"/>
              <a:gd name="connsiteY3" fmla="*/ 6392775 h 6392775"/>
              <a:gd name="connsiteX4" fmla="*/ 0 w 548554"/>
              <a:gd name="connsiteY4" fmla="*/ 0 h 6392775"/>
              <a:gd name="connsiteX0" fmla="*/ 0 w 548554"/>
              <a:gd name="connsiteY0" fmla="*/ 0 h 5370184"/>
              <a:gd name="connsiteX1" fmla="*/ 548554 w 548554"/>
              <a:gd name="connsiteY1" fmla="*/ 489516 h 5370184"/>
              <a:gd name="connsiteX2" fmla="*/ 540729 w 548554"/>
              <a:gd name="connsiteY2" fmla="*/ 4792891 h 5370184"/>
              <a:gd name="connsiteX3" fmla="*/ 8639 w 548554"/>
              <a:gd name="connsiteY3" fmla="*/ 5370184 h 5370184"/>
              <a:gd name="connsiteX4" fmla="*/ 0 w 548554"/>
              <a:gd name="connsiteY4" fmla="*/ 0 h 537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54" h="5370184">
                <a:moveTo>
                  <a:pt x="0" y="0"/>
                </a:moveTo>
                <a:lnTo>
                  <a:pt x="548554" y="489516"/>
                </a:lnTo>
                <a:cubicBezTo>
                  <a:pt x="545946" y="1923974"/>
                  <a:pt x="543337" y="3358433"/>
                  <a:pt x="540729" y="4792891"/>
                </a:cubicBezTo>
                <a:lnTo>
                  <a:pt x="8639" y="5370184"/>
                </a:lnTo>
                <a:cubicBezTo>
                  <a:pt x="5459" y="3239259"/>
                  <a:pt x="3180" y="2130925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E95EB1-1005-49A4-B60F-E441AEC9B9F1}"/>
              </a:ext>
            </a:extLst>
          </p:cNvPr>
          <p:cNvSpPr/>
          <p:nvPr/>
        </p:nvSpPr>
        <p:spPr>
          <a:xfrm rot="19061577">
            <a:off x="10682119" y="-733829"/>
            <a:ext cx="530340" cy="4315546"/>
          </a:xfrm>
          <a:custGeom>
            <a:avLst/>
            <a:gdLst>
              <a:gd name="connsiteX0" fmla="*/ 0 w 539015"/>
              <a:gd name="connsiteY0" fmla="*/ 0 h 5903259"/>
              <a:gd name="connsiteX1" fmla="*/ 539015 w 539015"/>
              <a:gd name="connsiteY1" fmla="*/ 0 h 5903259"/>
              <a:gd name="connsiteX2" fmla="*/ 539015 w 539015"/>
              <a:gd name="connsiteY2" fmla="*/ 5903259 h 5903259"/>
              <a:gd name="connsiteX3" fmla="*/ 0 w 539015"/>
              <a:gd name="connsiteY3" fmla="*/ 5903259 h 5903259"/>
              <a:gd name="connsiteX4" fmla="*/ 0 w 539015"/>
              <a:gd name="connsiteY4" fmla="*/ 0 h 5903259"/>
              <a:gd name="connsiteX0" fmla="*/ 14223 w 539015"/>
              <a:gd name="connsiteY0" fmla="*/ 0 h 6365424"/>
              <a:gd name="connsiteX1" fmla="*/ 539015 w 539015"/>
              <a:gd name="connsiteY1" fmla="*/ 462165 h 6365424"/>
              <a:gd name="connsiteX2" fmla="*/ 539015 w 539015"/>
              <a:gd name="connsiteY2" fmla="*/ 6365424 h 6365424"/>
              <a:gd name="connsiteX3" fmla="*/ 0 w 539015"/>
              <a:gd name="connsiteY3" fmla="*/ 6365424 h 6365424"/>
              <a:gd name="connsiteX4" fmla="*/ 14223 w 539015"/>
              <a:gd name="connsiteY4" fmla="*/ 0 h 6365424"/>
              <a:gd name="connsiteX0" fmla="*/ 20423 w 539015"/>
              <a:gd name="connsiteY0" fmla="*/ 0 h 6376953"/>
              <a:gd name="connsiteX1" fmla="*/ 539015 w 539015"/>
              <a:gd name="connsiteY1" fmla="*/ 473694 h 6376953"/>
              <a:gd name="connsiteX2" fmla="*/ 539015 w 539015"/>
              <a:gd name="connsiteY2" fmla="*/ 6376953 h 6376953"/>
              <a:gd name="connsiteX3" fmla="*/ 0 w 539015"/>
              <a:gd name="connsiteY3" fmla="*/ 6376953 h 6376953"/>
              <a:gd name="connsiteX4" fmla="*/ 20423 w 539015"/>
              <a:gd name="connsiteY4" fmla="*/ 0 h 6376953"/>
              <a:gd name="connsiteX0" fmla="*/ 11748 w 530340"/>
              <a:gd name="connsiteY0" fmla="*/ 0 h 6376953"/>
              <a:gd name="connsiteX1" fmla="*/ 530340 w 530340"/>
              <a:gd name="connsiteY1" fmla="*/ 473694 h 6376953"/>
              <a:gd name="connsiteX2" fmla="*/ 530340 w 530340"/>
              <a:gd name="connsiteY2" fmla="*/ 6376953 h 6376953"/>
              <a:gd name="connsiteX3" fmla="*/ 0 w 530340"/>
              <a:gd name="connsiteY3" fmla="*/ 4315546 h 6376953"/>
              <a:gd name="connsiteX4" fmla="*/ 11748 w 530340"/>
              <a:gd name="connsiteY4" fmla="*/ 0 h 6376953"/>
              <a:gd name="connsiteX0" fmla="*/ 11748 w 530340"/>
              <a:gd name="connsiteY0" fmla="*/ 0 h 4315546"/>
              <a:gd name="connsiteX1" fmla="*/ 530340 w 530340"/>
              <a:gd name="connsiteY1" fmla="*/ 473694 h 4315546"/>
              <a:gd name="connsiteX2" fmla="*/ 524835 w 530340"/>
              <a:gd name="connsiteY2" fmla="*/ 3727355 h 4315546"/>
              <a:gd name="connsiteX3" fmla="*/ 0 w 530340"/>
              <a:gd name="connsiteY3" fmla="*/ 4315546 h 4315546"/>
              <a:gd name="connsiteX4" fmla="*/ 11748 w 530340"/>
              <a:gd name="connsiteY4" fmla="*/ 0 h 43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340" h="4315546">
                <a:moveTo>
                  <a:pt x="11748" y="0"/>
                </a:moveTo>
                <a:lnTo>
                  <a:pt x="530340" y="473694"/>
                </a:lnTo>
                <a:lnTo>
                  <a:pt x="524835" y="3727355"/>
                </a:lnTo>
                <a:lnTo>
                  <a:pt x="0" y="4315546"/>
                </a:lnTo>
                <a:cubicBezTo>
                  <a:pt x="6808" y="2189895"/>
                  <a:pt x="4940" y="2125651"/>
                  <a:pt x="117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9B140-1DB1-4E5F-B3AB-58AB69C3E5F2}"/>
              </a:ext>
            </a:extLst>
          </p:cNvPr>
          <p:cNvSpPr/>
          <p:nvPr/>
        </p:nvSpPr>
        <p:spPr>
          <a:xfrm rot="19061577">
            <a:off x="9611521" y="-1141075"/>
            <a:ext cx="556134" cy="7463630"/>
          </a:xfrm>
          <a:custGeom>
            <a:avLst/>
            <a:gdLst>
              <a:gd name="connsiteX0" fmla="*/ 0 w 539015"/>
              <a:gd name="connsiteY0" fmla="*/ 0 h 9625038"/>
              <a:gd name="connsiteX1" fmla="*/ 539015 w 539015"/>
              <a:gd name="connsiteY1" fmla="*/ 0 h 9625038"/>
              <a:gd name="connsiteX2" fmla="*/ 539015 w 539015"/>
              <a:gd name="connsiteY2" fmla="*/ 9625038 h 9625038"/>
              <a:gd name="connsiteX3" fmla="*/ 0 w 539015"/>
              <a:gd name="connsiteY3" fmla="*/ 9625038 h 9625038"/>
              <a:gd name="connsiteX4" fmla="*/ 0 w 539015"/>
              <a:gd name="connsiteY4" fmla="*/ 0 h 9625038"/>
              <a:gd name="connsiteX0" fmla="*/ 0 w 539187"/>
              <a:gd name="connsiteY0" fmla="*/ 0 h 9625038"/>
              <a:gd name="connsiteX1" fmla="*/ 539187 w 539187"/>
              <a:gd name="connsiteY1" fmla="*/ 1660179 h 9625038"/>
              <a:gd name="connsiteX2" fmla="*/ 539015 w 539187"/>
              <a:gd name="connsiteY2" fmla="*/ 9625038 h 9625038"/>
              <a:gd name="connsiteX3" fmla="*/ 0 w 539187"/>
              <a:gd name="connsiteY3" fmla="*/ 9625038 h 9625038"/>
              <a:gd name="connsiteX4" fmla="*/ 0 w 539187"/>
              <a:gd name="connsiteY4" fmla="*/ 0 h 9625038"/>
              <a:gd name="connsiteX0" fmla="*/ 5003 w 539187"/>
              <a:gd name="connsiteY0" fmla="*/ 0 h 8435571"/>
              <a:gd name="connsiteX1" fmla="*/ 539187 w 539187"/>
              <a:gd name="connsiteY1" fmla="*/ 470712 h 8435571"/>
              <a:gd name="connsiteX2" fmla="*/ 539015 w 539187"/>
              <a:gd name="connsiteY2" fmla="*/ 8435571 h 8435571"/>
              <a:gd name="connsiteX3" fmla="*/ 0 w 539187"/>
              <a:gd name="connsiteY3" fmla="*/ 8435571 h 8435571"/>
              <a:gd name="connsiteX4" fmla="*/ 5003 w 539187"/>
              <a:gd name="connsiteY4" fmla="*/ 0 h 8435571"/>
              <a:gd name="connsiteX0" fmla="*/ 5003 w 539187"/>
              <a:gd name="connsiteY0" fmla="*/ 0 h 8435571"/>
              <a:gd name="connsiteX1" fmla="*/ 539187 w 539187"/>
              <a:gd name="connsiteY1" fmla="*/ 470712 h 8435571"/>
              <a:gd name="connsiteX2" fmla="*/ 536097 w 539187"/>
              <a:gd name="connsiteY2" fmla="*/ 6844446 h 8435571"/>
              <a:gd name="connsiteX3" fmla="*/ 0 w 539187"/>
              <a:gd name="connsiteY3" fmla="*/ 8435571 h 8435571"/>
              <a:gd name="connsiteX4" fmla="*/ 5003 w 539187"/>
              <a:gd name="connsiteY4" fmla="*/ 0 h 8435571"/>
              <a:gd name="connsiteX0" fmla="*/ 16799 w 550983"/>
              <a:gd name="connsiteY0" fmla="*/ 0 h 7420235"/>
              <a:gd name="connsiteX1" fmla="*/ 550983 w 550983"/>
              <a:gd name="connsiteY1" fmla="*/ 470712 h 7420235"/>
              <a:gd name="connsiteX2" fmla="*/ 547893 w 550983"/>
              <a:gd name="connsiteY2" fmla="*/ 6844446 h 7420235"/>
              <a:gd name="connsiteX3" fmla="*/ 0 w 550983"/>
              <a:gd name="connsiteY3" fmla="*/ 7420235 h 7420235"/>
              <a:gd name="connsiteX4" fmla="*/ 16799 w 550983"/>
              <a:gd name="connsiteY4" fmla="*/ 0 h 7420235"/>
              <a:gd name="connsiteX0" fmla="*/ 21950 w 556134"/>
              <a:gd name="connsiteY0" fmla="*/ 0 h 7463630"/>
              <a:gd name="connsiteX1" fmla="*/ 556134 w 556134"/>
              <a:gd name="connsiteY1" fmla="*/ 470712 h 7463630"/>
              <a:gd name="connsiteX2" fmla="*/ 553044 w 556134"/>
              <a:gd name="connsiteY2" fmla="*/ 6844446 h 7463630"/>
              <a:gd name="connsiteX3" fmla="*/ 0 w 556134"/>
              <a:gd name="connsiteY3" fmla="*/ 7463630 h 7463630"/>
              <a:gd name="connsiteX4" fmla="*/ 21950 w 556134"/>
              <a:gd name="connsiteY4" fmla="*/ 0 h 74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134" h="7463630">
                <a:moveTo>
                  <a:pt x="21950" y="0"/>
                </a:moveTo>
                <a:lnTo>
                  <a:pt x="556134" y="470712"/>
                </a:lnTo>
                <a:cubicBezTo>
                  <a:pt x="556077" y="3125665"/>
                  <a:pt x="553101" y="4189493"/>
                  <a:pt x="553044" y="6844446"/>
                </a:cubicBezTo>
                <a:lnTo>
                  <a:pt x="0" y="7463630"/>
                </a:lnTo>
                <a:cubicBezTo>
                  <a:pt x="1668" y="4651773"/>
                  <a:pt x="20282" y="2811857"/>
                  <a:pt x="21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030" name="Picture 6" descr="ИП - это индивидуальный предприниматель - moeip.ru">
            <a:extLst>
              <a:ext uri="{FF2B5EF4-FFF2-40B4-BE49-F238E27FC236}">
                <a16:creationId xmlns:a16="http://schemas.microsoft.com/office/drawing/2014/main" id="{F30D218F-0C63-44BC-B872-21B5C705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2" b="93750" l="4395" r="97852">
                        <a14:foregroundMark x1="75684" y1="10156" x2="57910" y2="35742"/>
                        <a14:foregroundMark x1="57910" y1="35742" x2="57422" y2="35254"/>
                        <a14:foregroundMark x1="90234" y1="53027" x2="90625" y2="74414"/>
                        <a14:foregroundMark x1="93848" y1="54980" x2="97852" y2="59863"/>
                        <a14:foregroundMark x1="33984" y1="16211" x2="32715" y2="60742"/>
                        <a14:foregroundMark x1="32715" y1="60742" x2="25977" y2="73047"/>
                        <a14:foregroundMark x1="25977" y1="73047" x2="25977" y2="73242"/>
                        <a14:foregroundMark x1="38477" y1="27539" x2="37402" y2="77148"/>
                        <a14:foregroundMark x1="37402" y1="77148" x2="40527" y2="82129"/>
                        <a14:foregroundMark x1="33984" y1="51367" x2="33887" y2="65527"/>
                        <a14:foregroundMark x1="33887" y1="65527" x2="27441" y2="78027"/>
                        <a14:foregroundMark x1="27441" y1="78027" x2="21484" y2="82129"/>
                        <a14:foregroundMark x1="26367" y1="51758" x2="15234" y2="62695"/>
                        <a14:foregroundMark x1="15234" y1="62695" x2="12598" y2="61523"/>
                        <a14:foregroundMark x1="24707" y1="45703" x2="15234" y2="57422"/>
                        <a14:foregroundMark x1="15234" y1="57422" x2="15430" y2="58203"/>
                        <a14:foregroundMark x1="39258" y1="48145" x2="53711" y2="51172"/>
                        <a14:foregroundMark x1="53711" y1="51172" x2="57031" y2="53809"/>
                        <a14:foregroundMark x1="11816" y1="73633" x2="8984" y2="91406"/>
                        <a14:foregroundMark x1="8984" y1="71973" x2="4492" y2="91016"/>
                        <a14:foregroundMark x1="8203" y1="71582" x2="8203" y2="71582"/>
                        <a14:foregroundMark x1="7813" y1="71973" x2="4980" y2="76855"/>
                        <a14:foregroundMark x1="9375" y1="71582" x2="11035" y2="69141"/>
                        <a14:foregroundMark x1="5762" y1="73242" x2="8984" y2="70410"/>
                        <a14:foregroundMark x1="73242" y1="6934" x2="79297" y2="5762"/>
                        <a14:foregroundMark x1="78027" y1="21484" x2="84570" y2="15430"/>
                        <a14:foregroundMark x1="79688" y1="22656" x2="84082" y2="29590"/>
                        <a14:foregroundMark x1="20703" y1="88965" x2="36816" y2="83008"/>
                        <a14:foregroundMark x1="36816" y1="83008" x2="33984" y2="85352"/>
                        <a14:foregroundMark x1="16211" y1="66309" x2="17188" y2="81445"/>
                        <a14:foregroundMark x1="17188" y1="81445" x2="25684" y2="93750"/>
                        <a14:foregroundMark x1="25684" y1="93750" x2="32422" y2="88965"/>
                        <a14:backgroundMark x1="70020" y1="28711" x2="70410" y2="32422"/>
                        <a14:backgroundMark x1="80859" y1="57031" x2="81738" y2="62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7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23774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3087950" y="787990"/>
            <a:ext cx="428266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Мета курсу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7B8F41-4A8F-4FB9-8BC6-13D3820D1A6D}"/>
              </a:ext>
            </a:extLst>
          </p:cNvPr>
          <p:cNvGrpSpPr/>
          <p:nvPr/>
        </p:nvGrpSpPr>
        <p:grpSpPr>
          <a:xfrm>
            <a:off x="150941" y="2565613"/>
            <a:ext cx="2669089" cy="3644342"/>
            <a:chOff x="1202749" y="2546246"/>
            <a:chExt cx="2669089" cy="364434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07F29B-27BF-4619-9101-68228E811DEF}"/>
                </a:ext>
              </a:extLst>
            </p:cNvPr>
            <p:cNvSpPr/>
            <p:nvPr/>
          </p:nvSpPr>
          <p:spPr>
            <a:xfrm>
              <a:off x="1686283" y="6105916"/>
              <a:ext cx="713214" cy="84672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B6E35-6502-4ABC-B3A8-E59839661831}"/>
                </a:ext>
              </a:extLst>
            </p:cNvPr>
            <p:cNvSpPr/>
            <p:nvPr/>
          </p:nvSpPr>
          <p:spPr>
            <a:xfrm>
              <a:off x="2829283" y="6067816"/>
              <a:ext cx="713214" cy="84672"/>
            </a:xfrm>
            <a:prstGeom prst="ellipse">
              <a:avLst/>
            </a:prstGeom>
            <a:solidFill>
              <a:schemeClr val="tx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DF7A7B-3EBD-481B-B25A-90A6E63AE354}"/>
                </a:ext>
              </a:extLst>
            </p:cNvPr>
            <p:cNvGrpSpPr/>
            <p:nvPr/>
          </p:nvGrpSpPr>
          <p:grpSpPr>
            <a:xfrm>
              <a:off x="1202749" y="2546246"/>
              <a:ext cx="2339748" cy="3605089"/>
              <a:chOff x="795338" y="-196850"/>
              <a:chExt cx="4591050" cy="7073900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CC6CA2CF-9AB6-447D-BFB6-5BF833A09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338" y="1270000"/>
                <a:ext cx="4360863" cy="5607050"/>
              </a:xfrm>
              <a:custGeom>
                <a:avLst/>
                <a:gdLst>
                  <a:gd name="T0" fmla="*/ 1080 w 1831"/>
                  <a:gd name="T1" fmla="*/ 1234 h 2335"/>
                  <a:gd name="T2" fmla="*/ 977 w 1831"/>
                  <a:gd name="T3" fmla="*/ 1329 h 2335"/>
                  <a:gd name="T4" fmla="*/ 878 w 1831"/>
                  <a:gd name="T5" fmla="*/ 1889 h 2335"/>
                  <a:gd name="T6" fmla="*/ 807 w 1831"/>
                  <a:gd name="T7" fmla="*/ 2234 h 2335"/>
                  <a:gd name="T8" fmla="*/ 700 w 1831"/>
                  <a:gd name="T9" fmla="*/ 2326 h 2335"/>
                  <a:gd name="T10" fmla="*/ 575 w 1831"/>
                  <a:gd name="T11" fmla="*/ 2271 h 2335"/>
                  <a:gd name="T12" fmla="*/ 558 w 1831"/>
                  <a:gd name="T13" fmla="*/ 2102 h 2335"/>
                  <a:gd name="T14" fmla="*/ 641 w 1831"/>
                  <a:gd name="T15" fmla="*/ 1658 h 2335"/>
                  <a:gd name="T16" fmla="*/ 719 w 1831"/>
                  <a:gd name="T17" fmla="*/ 1262 h 2335"/>
                  <a:gd name="T18" fmla="*/ 682 w 1831"/>
                  <a:gd name="T19" fmla="*/ 1068 h 2335"/>
                  <a:gd name="T20" fmla="*/ 546 w 1831"/>
                  <a:gd name="T21" fmla="*/ 743 h 2335"/>
                  <a:gd name="T22" fmla="*/ 497 w 1831"/>
                  <a:gd name="T23" fmla="*/ 715 h 2335"/>
                  <a:gd name="T24" fmla="*/ 95 w 1831"/>
                  <a:gd name="T25" fmla="*/ 730 h 2335"/>
                  <a:gd name="T26" fmla="*/ 6 w 1831"/>
                  <a:gd name="T27" fmla="*/ 654 h 2335"/>
                  <a:gd name="T28" fmla="*/ 64 w 1831"/>
                  <a:gd name="T29" fmla="*/ 557 h 2335"/>
                  <a:gd name="T30" fmla="*/ 254 w 1831"/>
                  <a:gd name="T31" fmla="*/ 505 h 2335"/>
                  <a:gd name="T32" fmla="*/ 504 w 1831"/>
                  <a:gd name="T33" fmla="*/ 439 h 2335"/>
                  <a:gd name="T34" fmla="*/ 620 w 1831"/>
                  <a:gd name="T35" fmla="*/ 465 h 2335"/>
                  <a:gd name="T36" fmla="*/ 800 w 1831"/>
                  <a:gd name="T37" fmla="*/ 394 h 2335"/>
                  <a:gd name="T38" fmla="*/ 1666 w 1831"/>
                  <a:gd name="T39" fmla="*/ 26 h 2335"/>
                  <a:gd name="T40" fmla="*/ 1808 w 1831"/>
                  <a:gd name="T41" fmla="*/ 66 h 2335"/>
                  <a:gd name="T42" fmla="*/ 1751 w 1831"/>
                  <a:gd name="T43" fmla="*/ 193 h 2335"/>
                  <a:gd name="T44" fmla="*/ 1319 w 1831"/>
                  <a:gd name="T45" fmla="*/ 379 h 2335"/>
                  <a:gd name="T46" fmla="*/ 1083 w 1831"/>
                  <a:gd name="T47" fmla="*/ 474 h 2335"/>
                  <a:gd name="T48" fmla="*/ 1065 w 1831"/>
                  <a:gd name="T49" fmla="*/ 517 h 2335"/>
                  <a:gd name="T50" fmla="*/ 1326 w 1831"/>
                  <a:gd name="T51" fmla="*/ 1133 h 2335"/>
                  <a:gd name="T52" fmla="*/ 1570 w 1831"/>
                  <a:gd name="T53" fmla="*/ 1720 h 2335"/>
                  <a:gd name="T54" fmla="*/ 1729 w 1831"/>
                  <a:gd name="T55" fmla="*/ 2097 h 2335"/>
                  <a:gd name="T56" fmla="*/ 1661 w 1831"/>
                  <a:gd name="T57" fmla="*/ 2291 h 2335"/>
                  <a:gd name="T58" fmla="*/ 1491 w 1831"/>
                  <a:gd name="T59" fmla="*/ 2213 h 2335"/>
                  <a:gd name="T60" fmla="*/ 1285 w 1831"/>
                  <a:gd name="T61" fmla="*/ 1723 h 2335"/>
                  <a:gd name="T62" fmla="*/ 1080 w 1831"/>
                  <a:gd name="T63" fmla="*/ 1234 h 2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31" h="2335">
                    <a:moveTo>
                      <a:pt x="1080" y="1234"/>
                    </a:moveTo>
                    <a:cubicBezTo>
                      <a:pt x="1012" y="1239"/>
                      <a:pt x="989" y="1262"/>
                      <a:pt x="977" y="1329"/>
                    </a:cubicBezTo>
                    <a:cubicBezTo>
                      <a:pt x="945" y="1516"/>
                      <a:pt x="912" y="1703"/>
                      <a:pt x="878" y="1889"/>
                    </a:cubicBezTo>
                    <a:cubicBezTo>
                      <a:pt x="857" y="2005"/>
                      <a:pt x="831" y="2119"/>
                      <a:pt x="807" y="2234"/>
                    </a:cubicBezTo>
                    <a:cubicBezTo>
                      <a:pt x="799" y="2276"/>
                      <a:pt x="750" y="2318"/>
                      <a:pt x="700" y="2326"/>
                    </a:cubicBezTo>
                    <a:cubicBezTo>
                      <a:pt x="646" y="2335"/>
                      <a:pt x="603" y="2313"/>
                      <a:pt x="575" y="2271"/>
                    </a:cubicBezTo>
                    <a:cubicBezTo>
                      <a:pt x="541" y="2216"/>
                      <a:pt x="547" y="2159"/>
                      <a:pt x="558" y="2102"/>
                    </a:cubicBezTo>
                    <a:cubicBezTo>
                      <a:pt x="585" y="1954"/>
                      <a:pt x="613" y="1806"/>
                      <a:pt x="641" y="1658"/>
                    </a:cubicBezTo>
                    <a:cubicBezTo>
                      <a:pt x="666" y="1526"/>
                      <a:pt x="688" y="1393"/>
                      <a:pt x="719" y="1262"/>
                    </a:cubicBezTo>
                    <a:cubicBezTo>
                      <a:pt x="737" y="1188"/>
                      <a:pt x="707" y="1129"/>
                      <a:pt x="682" y="1068"/>
                    </a:cubicBezTo>
                    <a:cubicBezTo>
                      <a:pt x="638" y="959"/>
                      <a:pt x="590" y="852"/>
                      <a:pt x="546" y="743"/>
                    </a:cubicBezTo>
                    <a:cubicBezTo>
                      <a:pt x="535" y="717"/>
                      <a:pt x="524" y="714"/>
                      <a:pt x="497" y="715"/>
                    </a:cubicBezTo>
                    <a:cubicBezTo>
                      <a:pt x="363" y="723"/>
                      <a:pt x="229" y="727"/>
                      <a:pt x="95" y="730"/>
                    </a:cubicBezTo>
                    <a:cubicBezTo>
                      <a:pt x="49" y="731"/>
                      <a:pt x="14" y="699"/>
                      <a:pt x="6" y="654"/>
                    </a:cubicBezTo>
                    <a:cubicBezTo>
                      <a:pt x="0" y="614"/>
                      <a:pt x="22" y="571"/>
                      <a:pt x="64" y="557"/>
                    </a:cubicBezTo>
                    <a:cubicBezTo>
                      <a:pt x="127" y="537"/>
                      <a:pt x="190" y="522"/>
                      <a:pt x="254" y="505"/>
                    </a:cubicBezTo>
                    <a:cubicBezTo>
                      <a:pt x="337" y="483"/>
                      <a:pt x="422" y="465"/>
                      <a:pt x="504" y="439"/>
                    </a:cubicBezTo>
                    <a:cubicBezTo>
                      <a:pt x="554" y="423"/>
                      <a:pt x="592" y="436"/>
                      <a:pt x="620" y="465"/>
                    </a:cubicBezTo>
                    <a:cubicBezTo>
                      <a:pt x="683" y="440"/>
                      <a:pt x="742" y="418"/>
                      <a:pt x="800" y="394"/>
                    </a:cubicBezTo>
                    <a:cubicBezTo>
                      <a:pt x="1044" y="292"/>
                      <a:pt x="1422" y="129"/>
                      <a:pt x="1666" y="26"/>
                    </a:cubicBezTo>
                    <a:cubicBezTo>
                      <a:pt x="1726" y="0"/>
                      <a:pt x="1783" y="15"/>
                      <a:pt x="1808" y="66"/>
                    </a:cubicBezTo>
                    <a:cubicBezTo>
                      <a:pt x="1831" y="114"/>
                      <a:pt x="1811" y="166"/>
                      <a:pt x="1751" y="193"/>
                    </a:cubicBezTo>
                    <a:cubicBezTo>
                      <a:pt x="1653" y="238"/>
                      <a:pt x="1419" y="338"/>
                      <a:pt x="1319" y="379"/>
                    </a:cubicBezTo>
                    <a:cubicBezTo>
                      <a:pt x="1241" y="411"/>
                      <a:pt x="1163" y="444"/>
                      <a:pt x="1083" y="474"/>
                    </a:cubicBezTo>
                    <a:cubicBezTo>
                      <a:pt x="1057" y="484"/>
                      <a:pt x="1056" y="498"/>
                      <a:pt x="1065" y="517"/>
                    </a:cubicBezTo>
                    <a:cubicBezTo>
                      <a:pt x="1151" y="723"/>
                      <a:pt x="1239" y="927"/>
                      <a:pt x="1326" y="1133"/>
                    </a:cubicBezTo>
                    <a:cubicBezTo>
                      <a:pt x="1408" y="1328"/>
                      <a:pt x="1488" y="1525"/>
                      <a:pt x="1570" y="1720"/>
                    </a:cubicBezTo>
                    <a:cubicBezTo>
                      <a:pt x="1622" y="1846"/>
                      <a:pt x="1675" y="1972"/>
                      <a:pt x="1729" y="2097"/>
                    </a:cubicBezTo>
                    <a:cubicBezTo>
                      <a:pt x="1761" y="2171"/>
                      <a:pt x="1731" y="2260"/>
                      <a:pt x="1661" y="2291"/>
                    </a:cubicBezTo>
                    <a:cubicBezTo>
                      <a:pt x="1601" y="2318"/>
                      <a:pt x="1521" y="2283"/>
                      <a:pt x="1491" y="2213"/>
                    </a:cubicBezTo>
                    <a:cubicBezTo>
                      <a:pt x="1421" y="2050"/>
                      <a:pt x="1353" y="1886"/>
                      <a:pt x="1285" y="1723"/>
                    </a:cubicBezTo>
                    <a:cubicBezTo>
                      <a:pt x="1216" y="1559"/>
                      <a:pt x="1148" y="1396"/>
                      <a:pt x="1080" y="12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DA0B862-2C7E-44FF-A594-2A473D80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1109663"/>
                <a:ext cx="1157288" cy="1160463"/>
              </a:xfrm>
              <a:custGeom>
                <a:avLst/>
                <a:gdLst>
                  <a:gd name="T0" fmla="*/ 479 w 486"/>
                  <a:gd name="T1" fmla="*/ 244 h 483"/>
                  <a:gd name="T2" fmla="*/ 241 w 486"/>
                  <a:gd name="T3" fmla="*/ 481 h 483"/>
                  <a:gd name="T4" fmla="*/ 1 w 486"/>
                  <a:gd name="T5" fmla="*/ 240 h 483"/>
                  <a:gd name="T6" fmla="*/ 238 w 486"/>
                  <a:gd name="T7" fmla="*/ 1 h 483"/>
                  <a:gd name="T8" fmla="*/ 479 w 486"/>
                  <a:gd name="T9" fmla="*/ 2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6" h="483">
                    <a:moveTo>
                      <a:pt x="479" y="244"/>
                    </a:moveTo>
                    <a:cubicBezTo>
                      <a:pt x="479" y="371"/>
                      <a:pt x="366" y="483"/>
                      <a:pt x="241" y="481"/>
                    </a:cubicBezTo>
                    <a:cubicBezTo>
                      <a:pt x="109" y="478"/>
                      <a:pt x="0" y="369"/>
                      <a:pt x="1" y="240"/>
                    </a:cubicBezTo>
                    <a:cubicBezTo>
                      <a:pt x="1" y="113"/>
                      <a:pt x="111" y="2"/>
                      <a:pt x="238" y="1"/>
                    </a:cubicBezTo>
                    <a:cubicBezTo>
                      <a:pt x="368" y="0"/>
                      <a:pt x="486" y="118"/>
                      <a:pt x="479" y="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374EA090-87F8-446F-80A3-95030B1B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700" y="-196850"/>
                <a:ext cx="2325688" cy="4094163"/>
              </a:xfrm>
              <a:custGeom>
                <a:avLst/>
                <a:gdLst>
                  <a:gd name="T0" fmla="*/ 0 w 977"/>
                  <a:gd name="T1" fmla="*/ 106 h 1705"/>
                  <a:gd name="T2" fmla="*/ 19 w 977"/>
                  <a:gd name="T3" fmla="*/ 158 h 1705"/>
                  <a:gd name="T4" fmla="*/ 772 w 977"/>
                  <a:gd name="T5" fmla="*/ 730 h 1705"/>
                  <a:gd name="T6" fmla="*/ 559 w 977"/>
                  <a:gd name="T7" fmla="*/ 1649 h 1705"/>
                  <a:gd name="T8" fmla="*/ 580 w 977"/>
                  <a:gd name="T9" fmla="*/ 1705 h 1705"/>
                  <a:gd name="T10" fmla="*/ 817 w 977"/>
                  <a:gd name="T11" fmla="*/ 714 h 1705"/>
                  <a:gd name="T12" fmla="*/ 0 w 977"/>
                  <a:gd name="T13" fmla="*/ 106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7" h="1705">
                    <a:moveTo>
                      <a:pt x="0" y="106"/>
                    </a:moveTo>
                    <a:cubicBezTo>
                      <a:pt x="19" y="158"/>
                      <a:pt x="19" y="158"/>
                      <a:pt x="19" y="158"/>
                    </a:cubicBezTo>
                    <a:cubicBezTo>
                      <a:pt x="285" y="61"/>
                      <a:pt x="626" y="326"/>
                      <a:pt x="772" y="730"/>
                    </a:cubicBezTo>
                    <a:cubicBezTo>
                      <a:pt x="919" y="1135"/>
                      <a:pt x="826" y="1552"/>
                      <a:pt x="559" y="1649"/>
                    </a:cubicBezTo>
                    <a:cubicBezTo>
                      <a:pt x="580" y="1705"/>
                      <a:pt x="580" y="1705"/>
                      <a:pt x="580" y="1705"/>
                    </a:cubicBezTo>
                    <a:cubicBezTo>
                      <a:pt x="871" y="1600"/>
                      <a:pt x="977" y="1156"/>
                      <a:pt x="817" y="714"/>
                    </a:cubicBezTo>
                    <a:cubicBezTo>
                      <a:pt x="656" y="273"/>
                      <a:pt x="291" y="0"/>
                      <a:pt x="0" y="1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06992EDE-FA56-4B03-8FD3-36CA2C574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425" y="57150"/>
                <a:ext cx="1422400" cy="3854450"/>
              </a:xfrm>
              <a:custGeom>
                <a:avLst/>
                <a:gdLst>
                  <a:gd name="T0" fmla="*/ 870 w 896"/>
                  <a:gd name="T1" fmla="*/ 2428 h 2428"/>
                  <a:gd name="T2" fmla="*/ 896 w 896"/>
                  <a:gd name="T3" fmla="*/ 2419 h 2428"/>
                  <a:gd name="T4" fmla="*/ 26 w 896"/>
                  <a:gd name="T5" fmla="*/ 0 h 2428"/>
                  <a:gd name="T6" fmla="*/ 0 w 896"/>
                  <a:gd name="T7" fmla="*/ 9 h 2428"/>
                  <a:gd name="T8" fmla="*/ 870 w 896"/>
                  <a:gd name="T9" fmla="*/ 2428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2428">
                    <a:moveTo>
                      <a:pt x="870" y="2428"/>
                    </a:moveTo>
                    <a:lnTo>
                      <a:pt x="896" y="2419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870" y="24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16885D-1C60-4F91-B47E-5B07964987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1951" y="3245604"/>
              <a:ext cx="1774663" cy="74668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0AF101-7114-4831-AC2C-C768285648F5}"/>
                </a:ext>
              </a:extLst>
            </p:cNvPr>
            <p:cNvSpPr/>
            <p:nvPr/>
          </p:nvSpPr>
          <p:spPr>
            <a:xfrm rot="4079480">
              <a:off x="3582999" y="3070462"/>
              <a:ext cx="208345" cy="36933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E95E7C24-2322-4F44-8B99-AC7FC24A882A}"/>
              </a:ext>
            </a:extLst>
          </p:cNvPr>
          <p:cNvSpPr/>
          <p:nvPr/>
        </p:nvSpPr>
        <p:spPr>
          <a:xfrm>
            <a:off x="9045072" y="5626737"/>
            <a:ext cx="2103836" cy="223225"/>
          </a:xfrm>
          <a:prstGeom prst="ellipse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8C8AC32-D721-4AFC-8305-6185AB0F5572}"/>
              </a:ext>
            </a:extLst>
          </p:cNvPr>
          <p:cNvSpPr/>
          <p:nvPr/>
        </p:nvSpPr>
        <p:spPr>
          <a:xfrm rot="20234284">
            <a:off x="10336946" y="4741801"/>
            <a:ext cx="181229" cy="10100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7A74C2-6782-4E75-8D14-465B26B3DFE6}"/>
              </a:ext>
            </a:extLst>
          </p:cNvPr>
          <p:cNvSpPr/>
          <p:nvPr/>
        </p:nvSpPr>
        <p:spPr>
          <a:xfrm rot="1307746">
            <a:off x="9585954" y="5111407"/>
            <a:ext cx="152559" cy="6173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F85C64D-1454-4CFA-A636-C7B1EA7412FB}"/>
              </a:ext>
            </a:extLst>
          </p:cNvPr>
          <p:cNvGrpSpPr/>
          <p:nvPr/>
        </p:nvGrpSpPr>
        <p:grpSpPr>
          <a:xfrm rot="535395">
            <a:off x="9021558" y="2063697"/>
            <a:ext cx="1800896" cy="3121056"/>
            <a:chOff x="6176100" y="2992625"/>
            <a:chExt cx="2086518" cy="2086518"/>
          </a:xfrm>
        </p:grpSpPr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767342FA-AA98-4942-A45C-8CA0969FC55D}"/>
                </a:ext>
              </a:extLst>
            </p:cNvPr>
            <p:cNvSpPr/>
            <p:nvPr/>
          </p:nvSpPr>
          <p:spPr>
            <a:xfrm>
              <a:off x="6176100" y="2992625"/>
              <a:ext cx="2086518" cy="2086518"/>
            </a:xfrm>
            <a:prstGeom prst="donut">
              <a:avLst>
                <a:gd name="adj" fmla="val 89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ircle: Hollow 31">
              <a:extLst>
                <a:ext uri="{FF2B5EF4-FFF2-40B4-BE49-F238E27FC236}">
                  <a16:creationId xmlns:a16="http://schemas.microsoft.com/office/drawing/2014/main" id="{A2237916-13D9-4B60-A937-1883CA55BDEB}"/>
                </a:ext>
              </a:extLst>
            </p:cNvPr>
            <p:cNvSpPr/>
            <p:nvPr/>
          </p:nvSpPr>
          <p:spPr>
            <a:xfrm>
              <a:off x="6513918" y="3330443"/>
              <a:ext cx="1410882" cy="1410882"/>
            </a:xfrm>
            <a:prstGeom prst="donut">
              <a:avLst>
                <a:gd name="adj" fmla="val 112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Circle: Hollow 33">
              <a:extLst>
                <a:ext uri="{FF2B5EF4-FFF2-40B4-BE49-F238E27FC236}">
                  <a16:creationId xmlns:a16="http://schemas.microsoft.com/office/drawing/2014/main" id="{9523CADD-081F-4343-AEA0-140719C25B98}"/>
                </a:ext>
              </a:extLst>
            </p:cNvPr>
            <p:cNvSpPr/>
            <p:nvPr/>
          </p:nvSpPr>
          <p:spPr>
            <a:xfrm>
              <a:off x="6840366" y="3646067"/>
              <a:ext cx="779634" cy="779634"/>
            </a:xfrm>
            <a:prstGeom prst="donut">
              <a:avLst>
                <a:gd name="adj" fmla="val 175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8BE0B85-B1BB-495C-B267-6D2E9AB7C85B}"/>
                </a:ext>
              </a:extLst>
            </p:cNvPr>
            <p:cNvSpPr/>
            <p:nvPr/>
          </p:nvSpPr>
          <p:spPr>
            <a:xfrm>
              <a:off x="7087293" y="3891549"/>
              <a:ext cx="285780" cy="2857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1ED2368-84F8-4611-9A4F-80AFF5994C13}"/>
              </a:ext>
            </a:extLst>
          </p:cNvPr>
          <p:cNvSpPr txBox="1"/>
          <p:nvPr/>
        </p:nvSpPr>
        <p:spPr>
          <a:xfrm>
            <a:off x="2789610" y="2191827"/>
            <a:ext cx="49055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та використання максимально ефективних методів нейтралізації та мінімізації фінансових ризиків, механізму фінансової стабілізації підприємства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4DD652-31EF-4346-885E-CA6FC289CE42}"/>
              </a:ext>
            </a:extLst>
          </p:cNvPr>
          <p:cNvGrpSpPr/>
          <p:nvPr/>
        </p:nvGrpSpPr>
        <p:grpSpPr>
          <a:xfrm rot="1434524">
            <a:off x="7913660" y="3176948"/>
            <a:ext cx="1929887" cy="841333"/>
            <a:chOff x="8419743" y="1081666"/>
            <a:chExt cx="1929887" cy="84133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7A10D6D-D6B2-4F5E-8D33-3EB1AFAE5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9743" y="1176315"/>
              <a:ext cx="1774663" cy="74668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89CD2969-38A5-4DB8-A5DD-682C5224F103}"/>
                </a:ext>
              </a:extLst>
            </p:cNvPr>
            <p:cNvSpPr/>
            <p:nvPr/>
          </p:nvSpPr>
          <p:spPr>
            <a:xfrm rot="4079480">
              <a:off x="10060791" y="1001173"/>
              <a:ext cx="208345" cy="36933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D702F32-78B0-4D21-84C5-57A24BF207F7}"/>
              </a:ext>
            </a:extLst>
          </p:cNvPr>
          <p:cNvGrpSpPr/>
          <p:nvPr/>
        </p:nvGrpSpPr>
        <p:grpSpPr>
          <a:xfrm rot="487849">
            <a:off x="8018522" y="4170072"/>
            <a:ext cx="1929887" cy="841333"/>
            <a:chOff x="8419743" y="1081666"/>
            <a:chExt cx="1929887" cy="841333"/>
          </a:xfrm>
          <a:solidFill>
            <a:schemeClr val="accent2"/>
          </a:solidFill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09F03DA-325C-4B83-8C74-DA7152BD7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9743" y="1176315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19BC7E4C-A848-4290-AD30-EB52911138ED}"/>
                </a:ext>
              </a:extLst>
            </p:cNvPr>
            <p:cNvSpPr/>
            <p:nvPr/>
          </p:nvSpPr>
          <p:spPr>
            <a:xfrm rot="4079480">
              <a:off x="10060791" y="1001173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A696CBD-4D63-40E9-B28D-042A0DFFB175}"/>
              </a:ext>
            </a:extLst>
          </p:cNvPr>
          <p:cNvGrpSpPr/>
          <p:nvPr/>
        </p:nvGrpSpPr>
        <p:grpSpPr>
          <a:xfrm rot="2094843">
            <a:off x="8080129" y="1694777"/>
            <a:ext cx="1929887" cy="841333"/>
            <a:chOff x="8419743" y="1081666"/>
            <a:chExt cx="1929887" cy="841333"/>
          </a:xfrm>
          <a:solidFill>
            <a:schemeClr val="accent5"/>
          </a:solidFill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8C4A398-BA84-4941-A956-B61C5A915A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9743" y="1176315"/>
              <a:ext cx="1774663" cy="746684"/>
            </a:xfrm>
            <a:prstGeom prst="line">
              <a:avLst/>
            </a:prstGeom>
            <a:grpFill/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AE6EB2DD-44E8-4868-8359-3EA293024AF0}"/>
                </a:ext>
              </a:extLst>
            </p:cNvPr>
            <p:cNvSpPr/>
            <p:nvPr/>
          </p:nvSpPr>
          <p:spPr>
            <a:xfrm rot="4079480">
              <a:off x="10060791" y="1001173"/>
              <a:ext cx="208345" cy="369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71226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6B6D87-E1DE-4867-BAAF-896622C069A4}"/>
              </a:ext>
            </a:extLst>
          </p:cNvPr>
          <p:cNvSpPr/>
          <p:nvPr/>
        </p:nvSpPr>
        <p:spPr>
          <a:xfrm rot="20132376">
            <a:off x="-1276257" y="-889982"/>
            <a:ext cx="7316473" cy="4600148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6756315 w 10216360"/>
              <a:gd name="connsiteY1" fmla="*/ 3511648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10200827 w 10216360"/>
              <a:gd name="connsiteY1" fmla="*/ 4680889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603"/>
              <a:gd name="connsiteY0" fmla="*/ 0 h 6818207"/>
              <a:gd name="connsiteX1" fmla="*/ 10216603 w 10216603"/>
              <a:gd name="connsiteY1" fmla="*/ 4646208 h 6818207"/>
              <a:gd name="connsiteX2" fmla="*/ 10216360 w 10216603"/>
              <a:gd name="connsiteY2" fmla="*/ 6818207 h 6818207"/>
              <a:gd name="connsiteX3" fmla="*/ 0 w 10216603"/>
              <a:gd name="connsiteY3" fmla="*/ 6818207 h 6818207"/>
              <a:gd name="connsiteX4" fmla="*/ 0 w 10216603"/>
              <a:gd name="connsiteY4" fmla="*/ 0 h 6818207"/>
              <a:gd name="connsiteX0" fmla="*/ 3728147 w 10216603"/>
              <a:gd name="connsiteY0" fmla="*/ 0 h 5122303"/>
              <a:gd name="connsiteX1" fmla="*/ 10216603 w 10216603"/>
              <a:gd name="connsiteY1" fmla="*/ 2950304 h 5122303"/>
              <a:gd name="connsiteX2" fmla="*/ 10216360 w 10216603"/>
              <a:gd name="connsiteY2" fmla="*/ 5122303 h 5122303"/>
              <a:gd name="connsiteX3" fmla="*/ 0 w 10216603"/>
              <a:gd name="connsiteY3" fmla="*/ 5122303 h 5122303"/>
              <a:gd name="connsiteX4" fmla="*/ 3728147 w 10216603"/>
              <a:gd name="connsiteY4" fmla="*/ 0 h 5122303"/>
              <a:gd name="connsiteX0" fmla="*/ 4543136 w 10216603"/>
              <a:gd name="connsiteY0" fmla="*/ 0 h 4751571"/>
              <a:gd name="connsiteX1" fmla="*/ 10216603 w 10216603"/>
              <a:gd name="connsiteY1" fmla="*/ 2579572 h 4751571"/>
              <a:gd name="connsiteX2" fmla="*/ 10216360 w 10216603"/>
              <a:gd name="connsiteY2" fmla="*/ 4751571 h 4751571"/>
              <a:gd name="connsiteX3" fmla="*/ 0 w 10216603"/>
              <a:gd name="connsiteY3" fmla="*/ 4751571 h 4751571"/>
              <a:gd name="connsiteX4" fmla="*/ 4543136 w 10216603"/>
              <a:gd name="connsiteY4" fmla="*/ 0 h 4751571"/>
              <a:gd name="connsiteX0" fmla="*/ 6043847 w 10216603"/>
              <a:gd name="connsiteY0" fmla="*/ 0 h 4047982"/>
              <a:gd name="connsiteX1" fmla="*/ 10216603 w 10216603"/>
              <a:gd name="connsiteY1" fmla="*/ 1875983 h 4047982"/>
              <a:gd name="connsiteX2" fmla="*/ 10216360 w 10216603"/>
              <a:gd name="connsiteY2" fmla="*/ 4047982 h 4047982"/>
              <a:gd name="connsiteX3" fmla="*/ 0 w 10216603"/>
              <a:gd name="connsiteY3" fmla="*/ 4047982 h 4047982"/>
              <a:gd name="connsiteX4" fmla="*/ 6043847 w 10216603"/>
              <a:gd name="connsiteY4" fmla="*/ 0 h 4047982"/>
              <a:gd name="connsiteX0" fmla="*/ 4949849 w 10216603"/>
              <a:gd name="connsiteY0" fmla="*/ 0 h 4587490"/>
              <a:gd name="connsiteX1" fmla="*/ 10216603 w 10216603"/>
              <a:gd name="connsiteY1" fmla="*/ 2415491 h 4587490"/>
              <a:gd name="connsiteX2" fmla="*/ 10216360 w 10216603"/>
              <a:gd name="connsiteY2" fmla="*/ 4587490 h 4587490"/>
              <a:gd name="connsiteX3" fmla="*/ 0 w 10216603"/>
              <a:gd name="connsiteY3" fmla="*/ 4587490 h 4587490"/>
              <a:gd name="connsiteX4" fmla="*/ 4949849 w 10216603"/>
              <a:gd name="connsiteY4" fmla="*/ 0 h 4587490"/>
              <a:gd name="connsiteX0" fmla="*/ 934278 w 6201032"/>
              <a:gd name="connsiteY0" fmla="*/ 0 h 4593372"/>
              <a:gd name="connsiteX1" fmla="*/ 6201032 w 6201032"/>
              <a:gd name="connsiteY1" fmla="*/ 2415491 h 4593372"/>
              <a:gd name="connsiteX2" fmla="*/ 6200789 w 6201032"/>
              <a:gd name="connsiteY2" fmla="*/ 4587490 h 4593372"/>
              <a:gd name="connsiteX3" fmla="*/ 0 w 6201032"/>
              <a:gd name="connsiteY3" fmla="*/ 4593372 h 4593372"/>
              <a:gd name="connsiteX4" fmla="*/ 934278 w 6201032"/>
              <a:gd name="connsiteY4" fmla="*/ 0 h 4593372"/>
              <a:gd name="connsiteX0" fmla="*/ 2052072 w 7318826"/>
              <a:gd name="connsiteY0" fmla="*/ 0 h 4587490"/>
              <a:gd name="connsiteX1" fmla="*/ 7318826 w 7318826"/>
              <a:gd name="connsiteY1" fmla="*/ 2415491 h 4587490"/>
              <a:gd name="connsiteX2" fmla="*/ 7318583 w 7318826"/>
              <a:gd name="connsiteY2" fmla="*/ 4587490 h 4587490"/>
              <a:gd name="connsiteX3" fmla="*/ 0 w 7318826"/>
              <a:gd name="connsiteY3" fmla="*/ 4566249 h 4587490"/>
              <a:gd name="connsiteX4" fmla="*/ 2052072 w 7318826"/>
              <a:gd name="connsiteY4" fmla="*/ 0 h 4587490"/>
              <a:gd name="connsiteX0" fmla="*/ 2046563 w 7313317"/>
              <a:gd name="connsiteY0" fmla="*/ 0 h 4600147"/>
              <a:gd name="connsiteX1" fmla="*/ 7313317 w 7313317"/>
              <a:gd name="connsiteY1" fmla="*/ 2415491 h 4600147"/>
              <a:gd name="connsiteX2" fmla="*/ 7313074 w 7313317"/>
              <a:gd name="connsiteY2" fmla="*/ 4587490 h 4600147"/>
              <a:gd name="connsiteX3" fmla="*/ 0 w 7313317"/>
              <a:gd name="connsiteY3" fmla="*/ 4600147 h 4600147"/>
              <a:gd name="connsiteX4" fmla="*/ 2046563 w 7313317"/>
              <a:gd name="connsiteY4" fmla="*/ 0 h 4600147"/>
              <a:gd name="connsiteX0" fmla="*/ 2046563 w 7313317"/>
              <a:gd name="connsiteY0" fmla="*/ 0 h 4600148"/>
              <a:gd name="connsiteX1" fmla="*/ 7313317 w 7313317"/>
              <a:gd name="connsiteY1" fmla="*/ 2415491 h 4600148"/>
              <a:gd name="connsiteX2" fmla="*/ 7313074 w 7313317"/>
              <a:gd name="connsiteY2" fmla="*/ 4587490 h 4600148"/>
              <a:gd name="connsiteX3" fmla="*/ 0 w 7313317"/>
              <a:gd name="connsiteY3" fmla="*/ 4600148 h 4600148"/>
              <a:gd name="connsiteX4" fmla="*/ 2046563 w 7313317"/>
              <a:gd name="connsiteY4" fmla="*/ 0 h 4600148"/>
              <a:gd name="connsiteX0" fmla="*/ 2046563 w 7316473"/>
              <a:gd name="connsiteY0" fmla="*/ 0 h 4600148"/>
              <a:gd name="connsiteX1" fmla="*/ 7316473 w 7316473"/>
              <a:gd name="connsiteY1" fmla="*/ 2408555 h 4600148"/>
              <a:gd name="connsiteX2" fmla="*/ 7313074 w 7316473"/>
              <a:gd name="connsiteY2" fmla="*/ 4587490 h 4600148"/>
              <a:gd name="connsiteX3" fmla="*/ 0 w 7316473"/>
              <a:gd name="connsiteY3" fmla="*/ 4600148 h 4600148"/>
              <a:gd name="connsiteX4" fmla="*/ 2046563 w 7316473"/>
              <a:gd name="connsiteY4" fmla="*/ 0 h 46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6473" h="4600148">
                <a:moveTo>
                  <a:pt x="2046563" y="0"/>
                </a:moveTo>
                <a:lnTo>
                  <a:pt x="7316473" y="2408555"/>
                </a:lnTo>
                <a:lnTo>
                  <a:pt x="7313074" y="4587490"/>
                </a:lnTo>
                <a:lnTo>
                  <a:pt x="0" y="4600148"/>
                </a:lnTo>
                <a:lnTo>
                  <a:pt x="20465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7BDB4D-0C97-4B8E-9FB1-D40CEF97AF52}"/>
              </a:ext>
            </a:extLst>
          </p:cNvPr>
          <p:cNvSpPr/>
          <p:nvPr/>
        </p:nvSpPr>
        <p:spPr>
          <a:xfrm rot="20132376">
            <a:off x="-74808" y="3978787"/>
            <a:ext cx="5600999" cy="4222781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5379323 w 10216360"/>
              <a:gd name="connsiteY0" fmla="*/ 0 h 6819816"/>
              <a:gd name="connsiteX1" fmla="*/ 10216360 w 10216360"/>
              <a:gd name="connsiteY1" fmla="*/ 1609 h 6819816"/>
              <a:gd name="connsiteX2" fmla="*/ 10216360 w 10216360"/>
              <a:gd name="connsiteY2" fmla="*/ 6819816 h 6819816"/>
              <a:gd name="connsiteX3" fmla="*/ 0 w 10216360"/>
              <a:gd name="connsiteY3" fmla="*/ 6819816 h 6819816"/>
              <a:gd name="connsiteX4" fmla="*/ 5379323 w 10216360"/>
              <a:gd name="connsiteY4" fmla="*/ 0 h 6819816"/>
              <a:gd name="connsiteX0" fmla="*/ 0 w 4837037"/>
              <a:gd name="connsiteY0" fmla="*/ 0 h 6819816"/>
              <a:gd name="connsiteX1" fmla="*/ 4837037 w 4837037"/>
              <a:gd name="connsiteY1" fmla="*/ 1609 h 6819816"/>
              <a:gd name="connsiteX2" fmla="*/ 4837037 w 4837037"/>
              <a:gd name="connsiteY2" fmla="*/ 6819816 h 6819816"/>
              <a:gd name="connsiteX3" fmla="*/ 385340 w 4837037"/>
              <a:gd name="connsiteY3" fmla="*/ 4544876 h 6819816"/>
              <a:gd name="connsiteX4" fmla="*/ 0 w 4837037"/>
              <a:gd name="connsiteY4" fmla="*/ 0 h 6819816"/>
              <a:gd name="connsiteX0" fmla="*/ 744242 w 5581279"/>
              <a:gd name="connsiteY0" fmla="*/ 0 h 6819816"/>
              <a:gd name="connsiteX1" fmla="*/ 5581279 w 5581279"/>
              <a:gd name="connsiteY1" fmla="*/ 1609 h 6819816"/>
              <a:gd name="connsiteX2" fmla="*/ 5581279 w 5581279"/>
              <a:gd name="connsiteY2" fmla="*/ 6819816 h 6819816"/>
              <a:gd name="connsiteX3" fmla="*/ 0 w 5581279"/>
              <a:gd name="connsiteY3" fmla="*/ 1645204 h 6819816"/>
              <a:gd name="connsiteX4" fmla="*/ 744242 w 5581279"/>
              <a:gd name="connsiteY4" fmla="*/ 0 h 6819816"/>
              <a:gd name="connsiteX0" fmla="*/ 744242 w 5581279"/>
              <a:gd name="connsiteY0" fmla="*/ 0 h 3556264"/>
              <a:gd name="connsiteX1" fmla="*/ 5581279 w 5581279"/>
              <a:gd name="connsiteY1" fmla="*/ 1609 h 3556264"/>
              <a:gd name="connsiteX2" fmla="*/ 5538071 w 5581279"/>
              <a:gd name="connsiteY2" fmla="*/ 3556264 h 3556264"/>
              <a:gd name="connsiteX3" fmla="*/ 0 w 5581279"/>
              <a:gd name="connsiteY3" fmla="*/ 1645204 h 3556264"/>
              <a:gd name="connsiteX4" fmla="*/ 744242 w 5581279"/>
              <a:gd name="connsiteY4" fmla="*/ 0 h 3556264"/>
              <a:gd name="connsiteX0" fmla="*/ 744242 w 5581279"/>
              <a:gd name="connsiteY0" fmla="*/ 0 h 4244065"/>
              <a:gd name="connsiteX1" fmla="*/ 5581279 w 5581279"/>
              <a:gd name="connsiteY1" fmla="*/ 1609 h 4244065"/>
              <a:gd name="connsiteX2" fmla="*/ 5568526 w 5581279"/>
              <a:gd name="connsiteY2" fmla="*/ 4244065 h 4244065"/>
              <a:gd name="connsiteX3" fmla="*/ 0 w 5581279"/>
              <a:gd name="connsiteY3" fmla="*/ 1645204 h 4244065"/>
              <a:gd name="connsiteX4" fmla="*/ 744242 w 5581279"/>
              <a:gd name="connsiteY4" fmla="*/ 0 h 4244065"/>
              <a:gd name="connsiteX0" fmla="*/ 744242 w 5581279"/>
              <a:gd name="connsiteY0" fmla="*/ 0 h 3660689"/>
              <a:gd name="connsiteX1" fmla="*/ 5581279 w 5581279"/>
              <a:gd name="connsiteY1" fmla="*/ 1609 h 3660689"/>
              <a:gd name="connsiteX2" fmla="*/ 5436260 w 5581279"/>
              <a:gd name="connsiteY2" fmla="*/ 3660689 h 3660689"/>
              <a:gd name="connsiteX3" fmla="*/ 0 w 5581279"/>
              <a:gd name="connsiteY3" fmla="*/ 1645204 h 3660689"/>
              <a:gd name="connsiteX4" fmla="*/ 744242 w 5581279"/>
              <a:gd name="connsiteY4" fmla="*/ 0 h 3660689"/>
              <a:gd name="connsiteX0" fmla="*/ 744242 w 5581279"/>
              <a:gd name="connsiteY0" fmla="*/ 0 h 4222781"/>
              <a:gd name="connsiteX1" fmla="*/ 5581279 w 5581279"/>
              <a:gd name="connsiteY1" fmla="*/ 1609 h 4222781"/>
              <a:gd name="connsiteX2" fmla="*/ 5567744 w 5581279"/>
              <a:gd name="connsiteY2" fmla="*/ 4222781 h 4222781"/>
              <a:gd name="connsiteX3" fmla="*/ 0 w 5581279"/>
              <a:gd name="connsiteY3" fmla="*/ 1645204 h 4222781"/>
              <a:gd name="connsiteX4" fmla="*/ 744242 w 5581279"/>
              <a:gd name="connsiteY4" fmla="*/ 0 h 4222781"/>
              <a:gd name="connsiteX0" fmla="*/ 763962 w 5600999"/>
              <a:gd name="connsiteY0" fmla="*/ 0 h 4222781"/>
              <a:gd name="connsiteX1" fmla="*/ 5600999 w 5600999"/>
              <a:gd name="connsiteY1" fmla="*/ 1609 h 4222781"/>
              <a:gd name="connsiteX2" fmla="*/ 5587464 w 5600999"/>
              <a:gd name="connsiteY2" fmla="*/ 4222781 h 4222781"/>
              <a:gd name="connsiteX3" fmla="*/ 0 w 5600999"/>
              <a:gd name="connsiteY3" fmla="*/ 1688554 h 4222781"/>
              <a:gd name="connsiteX4" fmla="*/ 763962 w 5600999"/>
              <a:gd name="connsiteY4" fmla="*/ 0 h 422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999" h="4222781">
                <a:moveTo>
                  <a:pt x="763962" y="0"/>
                </a:moveTo>
                <a:lnTo>
                  <a:pt x="5600999" y="1609"/>
                </a:lnTo>
                <a:cubicBezTo>
                  <a:pt x="5596487" y="1408666"/>
                  <a:pt x="5591976" y="2815724"/>
                  <a:pt x="5587464" y="4222781"/>
                </a:cubicBezTo>
                <a:lnTo>
                  <a:pt x="0" y="1688554"/>
                </a:lnTo>
                <a:lnTo>
                  <a:pt x="7639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AC4A42-C286-4210-AACA-FF60F9069255}"/>
              </a:ext>
            </a:extLst>
          </p:cNvPr>
          <p:cNvSpPr/>
          <p:nvPr/>
        </p:nvSpPr>
        <p:spPr>
          <a:xfrm rot="20132376">
            <a:off x="5955418" y="3551949"/>
            <a:ext cx="7449300" cy="4237557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11 w 10216471"/>
              <a:gd name="connsiteY0" fmla="*/ 0 h 6818207"/>
              <a:gd name="connsiteX1" fmla="*/ 10216471 w 10216471"/>
              <a:gd name="connsiteY1" fmla="*/ 0 h 6818207"/>
              <a:gd name="connsiteX2" fmla="*/ 10216471 w 10216471"/>
              <a:gd name="connsiteY2" fmla="*/ 6818207 h 6818207"/>
              <a:gd name="connsiteX3" fmla="*/ 0 w 10216471"/>
              <a:gd name="connsiteY3" fmla="*/ 1711634 h 6818207"/>
              <a:gd name="connsiteX4" fmla="*/ 111 w 10216471"/>
              <a:gd name="connsiteY4" fmla="*/ 0 h 6818207"/>
              <a:gd name="connsiteX0" fmla="*/ 111 w 10216471"/>
              <a:gd name="connsiteY0" fmla="*/ 0 h 2835995"/>
              <a:gd name="connsiteX1" fmla="*/ 10216471 w 10216471"/>
              <a:gd name="connsiteY1" fmla="*/ 0 h 2835995"/>
              <a:gd name="connsiteX2" fmla="*/ 5602937 w 10216471"/>
              <a:gd name="connsiteY2" fmla="*/ 2835995 h 2835995"/>
              <a:gd name="connsiteX3" fmla="*/ 0 w 10216471"/>
              <a:gd name="connsiteY3" fmla="*/ 1711634 h 2835995"/>
              <a:gd name="connsiteX4" fmla="*/ 111 w 10216471"/>
              <a:gd name="connsiteY4" fmla="*/ 0 h 2835995"/>
              <a:gd name="connsiteX0" fmla="*/ 111 w 10216471"/>
              <a:gd name="connsiteY0" fmla="*/ 0 h 4237556"/>
              <a:gd name="connsiteX1" fmla="*/ 10216471 w 10216471"/>
              <a:gd name="connsiteY1" fmla="*/ 0 h 4237556"/>
              <a:gd name="connsiteX2" fmla="*/ 5509516 w 10216471"/>
              <a:gd name="connsiteY2" fmla="*/ 4237556 h 4237556"/>
              <a:gd name="connsiteX3" fmla="*/ 0 w 10216471"/>
              <a:gd name="connsiteY3" fmla="*/ 1711634 h 4237556"/>
              <a:gd name="connsiteX4" fmla="*/ 111 w 10216471"/>
              <a:gd name="connsiteY4" fmla="*/ 0 h 4237556"/>
              <a:gd name="connsiteX0" fmla="*/ 111 w 6490726"/>
              <a:gd name="connsiteY0" fmla="*/ 0 h 4237556"/>
              <a:gd name="connsiteX1" fmla="*/ 6490726 w 6490726"/>
              <a:gd name="connsiteY1" fmla="*/ 921236 h 4237556"/>
              <a:gd name="connsiteX2" fmla="*/ 5509516 w 6490726"/>
              <a:gd name="connsiteY2" fmla="*/ 4237556 h 4237556"/>
              <a:gd name="connsiteX3" fmla="*/ 0 w 6490726"/>
              <a:gd name="connsiteY3" fmla="*/ 1711634 h 4237556"/>
              <a:gd name="connsiteX4" fmla="*/ 111 w 6490726"/>
              <a:gd name="connsiteY4" fmla="*/ 0 h 4237556"/>
              <a:gd name="connsiteX0" fmla="*/ 111 w 7454287"/>
              <a:gd name="connsiteY0" fmla="*/ 792 h 4238348"/>
              <a:gd name="connsiteX1" fmla="*/ 7454287 w 7454287"/>
              <a:gd name="connsiteY1" fmla="*/ 0 h 4238348"/>
              <a:gd name="connsiteX2" fmla="*/ 5509516 w 7454287"/>
              <a:gd name="connsiteY2" fmla="*/ 4238348 h 4238348"/>
              <a:gd name="connsiteX3" fmla="*/ 0 w 7454287"/>
              <a:gd name="connsiteY3" fmla="*/ 1712426 h 4238348"/>
              <a:gd name="connsiteX4" fmla="*/ 111 w 7454287"/>
              <a:gd name="connsiteY4" fmla="*/ 792 h 4238348"/>
              <a:gd name="connsiteX0" fmla="*/ 11943 w 7466119"/>
              <a:gd name="connsiteY0" fmla="*/ 792 h 4238348"/>
              <a:gd name="connsiteX1" fmla="*/ 7466119 w 7466119"/>
              <a:gd name="connsiteY1" fmla="*/ 0 h 4238348"/>
              <a:gd name="connsiteX2" fmla="*/ 5521348 w 7466119"/>
              <a:gd name="connsiteY2" fmla="*/ 4238348 h 4238348"/>
              <a:gd name="connsiteX3" fmla="*/ 0 w 7466119"/>
              <a:gd name="connsiteY3" fmla="*/ 1738436 h 4238348"/>
              <a:gd name="connsiteX4" fmla="*/ 11943 w 7466119"/>
              <a:gd name="connsiteY4" fmla="*/ 792 h 4238348"/>
              <a:gd name="connsiteX0" fmla="*/ 11943 w 7332634"/>
              <a:gd name="connsiteY0" fmla="*/ 0 h 4237556"/>
              <a:gd name="connsiteX1" fmla="*/ 7332634 w 7332634"/>
              <a:gd name="connsiteY1" fmla="*/ 1272 h 4237556"/>
              <a:gd name="connsiteX2" fmla="*/ 5521348 w 7332634"/>
              <a:gd name="connsiteY2" fmla="*/ 4237556 h 4237556"/>
              <a:gd name="connsiteX3" fmla="*/ 0 w 7332634"/>
              <a:gd name="connsiteY3" fmla="*/ 1737644 h 4237556"/>
              <a:gd name="connsiteX4" fmla="*/ 11943 w 7332634"/>
              <a:gd name="connsiteY4" fmla="*/ 0 h 4237556"/>
              <a:gd name="connsiteX0" fmla="*/ 11943 w 7449300"/>
              <a:gd name="connsiteY0" fmla="*/ 0 h 4237556"/>
              <a:gd name="connsiteX1" fmla="*/ 7449300 w 7449300"/>
              <a:gd name="connsiteY1" fmla="*/ 5510 h 4237556"/>
              <a:gd name="connsiteX2" fmla="*/ 5521348 w 7449300"/>
              <a:gd name="connsiteY2" fmla="*/ 4237556 h 4237556"/>
              <a:gd name="connsiteX3" fmla="*/ 0 w 7449300"/>
              <a:gd name="connsiteY3" fmla="*/ 1737644 h 4237556"/>
              <a:gd name="connsiteX4" fmla="*/ 11943 w 7449300"/>
              <a:gd name="connsiteY4" fmla="*/ 0 h 4237556"/>
              <a:gd name="connsiteX0" fmla="*/ 11943 w 7449300"/>
              <a:gd name="connsiteY0" fmla="*/ 0 h 3766631"/>
              <a:gd name="connsiteX1" fmla="*/ 7449300 w 7449300"/>
              <a:gd name="connsiteY1" fmla="*/ 5510 h 3766631"/>
              <a:gd name="connsiteX2" fmla="*/ 5344905 w 7449300"/>
              <a:gd name="connsiteY2" fmla="*/ 3766631 h 3766631"/>
              <a:gd name="connsiteX3" fmla="*/ 0 w 7449300"/>
              <a:gd name="connsiteY3" fmla="*/ 1737644 h 3766631"/>
              <a:gd name="connsiteX4" fmla="*/ 11943 w 7449300"/>
              <a:gd name="connsiteY4" fmla="*/ 0 h 3766631"/>
              <a:gd name="connsiteX0" fmla="*/ 11943 w 7449300"/>
              <a:gd name="connsiteY0" fmla="*/ 0 h 4237557"/>
              <a:gd name="connsiteX1" fmla="*/ 7449300 w 7449300"/>
              <a:gd name="connsiteY1" fmla="*/ 5510 h 4237557"/>
              <a:gd name="connsiteX2" fmla="*/ 5521348 w 7449300"/>
              <a:gd name="connsiteY2" fmla="*/ 4237557 h 4237557"/>
              <a:gd name="connsiteX3" fmla="*/ 0 w 7449300"/>
              <a:gd name="connsiteY3" fmla="*/ 1737644 h 4237557"/>
              <a:gd name="connsiteX4" fmla="*/ 11943 w 7449300"/>
              <a:gd name="connsiteY4" fmla="*/ 0 h 42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9300" h="4237557">
                <a:moveTo>
                  <a:pt x="11943" y="0"/>
                </a:moveTo>
                <a:lnTo>
                  <a:pt x="7449300" y="5510"/>
                </a:lnTo>
                <a:lnTo>
                  <a:pt x="5521348" y="4237557"/>
                </a:lnTo>
                <a:lnTo>
                  <a:pt x="0" y="1737644"/>
                </a:lnTo>
                <a:lnTo>
                  <a:pt x="119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D9C72-7C06-478C-8F3F-520540609BBA}"/>
              </a:ext>
            </a:extLst>
          </p:cNvPr>
          <p:cNvSpPr/>
          <p:nvPr/>
        </p:nvSpPr>
        <p:spPr>
          <a:xfrm rot="20132376">
            <a:off x="6451642" y="-1422955"/>
            <a:ext cx="5866882" cy="4679469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627623 w 10216360"/>
              <a:gd name="connsiteY0" fmla="*/ 3461081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1627623 w 10216360"/>
              <a:gd name="connsiteY4" fmla="*/ 3461081 h 6818207"/>
              <a:gd name="connsiteX0" fmla="*/ 4098 w 10216360"/>
              <a:gd name="connsiteY0" fmla="*/ 2199344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4098 w 10216360"/>
              <a:gd name="connsiteY4" fmla="*/ 2199344 h 6818207"/>
              <a:gd name="connsiteX0" fmla="*/ 4098 w 10216360"/>
              <a:gd name="connsiteY0" fmla="*/ 0 h 4618863"/>
              <a:gd name="connsiteX1" fmla="*/ 3608989 w 10216360"/>
              <a:gd name="connsiteY1" fmla="*/ 2894296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10216360"/>
              <a:gd name="connsiteY0" fmla="*/ 0 h 4618863"/>
              <a:gd name="connsiteX1" fmla="*/ 5902988 w 10216360"/>
              <a:gd name="connsiteY1" fmla="*/ 2682115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5902988"/>
              <a:gd name="connsiteY0" fmla="*/ 0 h 4618863"/>
              <a:gd name="connsiteX1" fmla="*/ 5902988 w 5902988"/>
              <a:gd name="connsiteY1" fmla="*/ 2682115 h 4618863"/>
              <a:gd name="connsiteX2" fmla="*/ 5049879 w 5902988"/>
              <a:gd name="connsiteY2" fmla="*/ 4612651 h 4618863"/>
              <a:gd name="connsiteX3" fmla="*/ 0 w 5902988"/>
              <a:gd name="connsiteY3" fmla="*/ 4618863 h 4618863"/>
              <a:gd name="connsiteX4" fmla="*/ 4098 w 5902988"/>
              <a:gd name="connsiteY4" fmla="*/ 0 h 4618863"/>
              <a:gd name="connsiteX0" fmla="*/ 28544 w 5902988"/>
              <a:gd name="connsiteY0" fmla="*/ 0 h 4649599"/>
              <a:gd name="connsiteX1" fmla="*/ 5902988 w 5902988"/>
              <a:gd name="connsiteY1" fmla="*/ 2712851 h 4649599"/>
              <a:gd name="connsiteX2" fmla="*/ 5049879 w 5902988"/>
              <a:gd name="connsiteY2" fmla="*/ 4643387 h 4649599"/>
              <a:gd name="connsiteX3" fmla="*/ 0 w 5902988"/>
              <a:gd name="connsiteY3" fmla="*/ 4649599 h 4649599"/>
              <a:gd name="connsiteX4" fmla="*/ 28544 w 5902988"/>
              <a:gd name="connsiteY4" fmla="*/ 0 h 4649599"/>
              <a:gd name="connsiteX0" fmla="*/ 0 w 5908342"/>
              <a:gd name="connsiteY0" fmla="*/ 0 h 4644091"/>
              <a:gd name="connsiteX1" fmla="*/ 5908342 w 5908342"/>
              <a:gd name="connsiteY1" fmla="*/ 2707343 h 4644091"/>
              <a:gd name="connsiteX2" fmla="*/ 5055233 w 5908342"/>
              <a:gd name="connsiteY2" fmla="*/ 4637879 h 4644091"/>
              <a:gd name="connsiteX3" fmla="*/ 5354 w 5908342"/>
              <a:gd name="connsiteY3" fmla="*/ 4644091 h 4644091"/>
              <a:gd name="connsiteX4" fmla="*/ 0 w 5908342"/>
              <a:gd name="connsiteY4" fmla="*/ 0 h 4644091"/>
              <a:gd name="connsiteX0" fmla="*/ 2865 w 5903319"/>
              <a:gd name="connsiteY0" fmla="*/ 0 h 4661431"/>
              <a:gd name="connsiteX1" fmla="*/ 5903319 w 5903319"/>
              <a:gd name="connsiteY1" fmla="*/ 2724683 h 4661431"/>
              <a:gd name="connsiteX2" fmla="*/ 5050210 w 5903319"/>
              <a:gd name="connsiteY2" fmla="*/ 4655219 h 4661431"/>
              <a:gd name="connsiteX3" fmla="*/ 331 w 5903319"/>
              <a:gd name="connsiteY3" fmla="*/ 4661431 h 4661431"/>
              <a:gd name="connsiteX4" fmla="*/ 2865 w 5903319"/>
              <a:gd name="connsiteY4" fmla="*/ 0 h 4661431"/>
              <a:gd name="connsiteX0" fmla="*/ 2865 w 5867075"/>
              <a:gd name="connsiteY0" fmla="*/ 0 h 4661431"/>
              <a:gd name="connsiteX1" fmla="*/ 5867075 w 5867075"/>
              <a:gd name="connsiteY1" fmla="*/ 2666339 h 4661431"/>
              <a:gd name="connsiteX2" fmla="*/ 5050210 w 5867075"/>
              <a:gd name="connsiteY2" fmla="*/ 4655219 h 4661431"/>
              <a:gd name="connsiteX3" fmla="*/ 331 w 5867075"/>
              <a:gd name="connsiteY3" fmla="*/ 4661431 h 4661431"/>
              <a:gd name="connsiteX4" fmla="*/ 2865 w 5867075"/>
              <a:gd name="connsiteY4" fmla="*/ 0 h 4661431"/>
              <a:gd name="connsiteX0" fmla="*/ 2865 w 5867075"/>
              <a:gd name="connsiteY0" fmla="*/ 0 h 4675688"/>
              <a:gd name="connsiteX1" fmla="*/ 5867075 w 5867075"/>
              <a:gd name="connsiteY1" fmla="*/ 2666339 h 4675688"/>
              <a:gd name="connsiteX2" fmla="*/ 4957185 w 5867075"/>
              <a:gd name="connsiteY2" fmla="*/ 4675688 h 4675688"/>
              <a:gd name="connsiteX3" fmla="*/ 331 w 5867075"/>
              <a:gd name="connsiteY3" fmla="*/ 4661431 h 4675688"/>
              <a:gd name="connsiteX4" fmla="*/ 2865 w 5867075"/>
              <a:gd name="connsiteY4" fmla="*/ 0 h 4675688"/>
              <a:gd name="connsiteX0" fmla="*/ 12763 w 5866882"/>
              <a:gd name="connsiteY0" fmla="*/ 0 h 4679469"/>
              <a:gd name="connsiteX1" fmla="*/ 5866882 w 5866882"/>
              <a:gd name="connsiteY1" fmla="*/ 2670120 h 4679469"/>
              <a:gd name="connsiteX2" fmla="*/ 4956992 w 5866882"/>
              <a:gd name="connsiteY2" fmla="*/ 4679469 h 4679469"/>
              <a:gd name="connsiteX3" fmla="*/ 138 w 5866882"/>
              <a:gd name="connsiteY3" fmla="*/ 4665212 h 4679469"/>
              <a:gd name="connsiteX4" fmla="*/ 12763 w 5866882"/>
              <a:gd name="connsiteY4" fmla="*/ 0 h 46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6882" h="4679469">
                <a:moveTo>
                  <a:pt x="12763" y="0"/>
                </a:moveTo>
                <a:lnTo>
                  <a:pt x="5866882" y="2670120"/>
                </a:lnTo>
                <a:lnTo>
                  <a:pt x="4956992" y="4679469"/>
                </a:lnTo>
                <a:lnTo>
                  <a:pt x="138" y="4665212"/>
                </a:lnTo>
                <a:cubicBezTo>
                  <a:pt x="-1647" y="3117182"/>
                  <a:pt x="14548" y="1548030"/>
                  <a:pt x="12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66424" y="-46786"/>
            <a:ext cx="104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600" dirty="0">
                <a:solidFill>
                  <a:srgbClr val="07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err="1">
                <a:solidFill>
                  <a:srgbClr val="07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3600" dirty="0">
                <a:solidFill>
                  <a:srgbClr val="07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7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опанування</a:t>
            </a:r>
            <a:r>
              <a:rPr lang="ru-RU" sz="3600" dirty="0">
                <a:solidFill>
                  <a:srgbClr val="07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7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3600" dirty="0">
                <a:solidFill>
                  <a:srgbClr val="07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7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3600" dirty="0">
                <a:solidFill>
                  <a:srgbClr val="074D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74D67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F232D-FAED-4EBA-AF9E-886F160D1176}"/>
              </a:ext>
            </a:extLst>
          </p:cNvPr>
          <p:cNvSpPr txBox="1"/>
          <p:nvPr/>
        </p:nvSpPr>
        <p:spPr>
          <a:xfrm>
            <a:off x="4528425" y="987320"/>
            <a:ext cx="176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1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B39FB3-1BC3-4549-91A1-687D7612A06D}"/>
              </a:ext>
            </a:extLst>
          </p:cNvPr>
          <p:cNvSpPr txBox="1"/>
          <p:nvPr/>
        </p:nvSpPr>
        <p:spPr>
          <a:xfrm>
            <a:off x="7218440" y="2432780"/>
            <a:ext cx="176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7E0AF7-C526-45DF-B379-A68937F7C333}"/>
              </a:ext>
            </a:extLst>
          </p:cNvPr>
          <p:cNvSpPr txBox="1"/>
          <p:nvPr/>
        </p:nvSpPr>
        <p:spPr>
          <a:xfrm>
            <a:off x="5851405" y="4997961"/>
            <a:ext cx="176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84F672-2525-4E1A-AD1E-7C8514ADEB7D}"/>
              </a:ext>
            </a:extLst>
          </p:cNvPr>
          <p:cNvSpPr txBox="1"/>
          <p:nvPr/>
        </p:nvSpPr>
        <p:spPr>
          <a:xfrm>
            <a:off x="3043152" y="3584789"/>
            <a:ext cx="1767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51D41-35AA-4DAE-B4FB-F31A6AF4FCE2}"/>
              </a:ext>
            </a:extLst>
          </p:cNvPr>
          <p:cNvSpPr txBox="1"/>
          <p:nvPr/>
        </p:nvSpPr>
        <p:spPr>
          <a:xfrm>
            <a:off x="1111271" y="1521484"/>
            <a:ext cx="276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сформуєте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грошовими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потоками,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прибутком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інвестиціями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активами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FA06A8-D60B-431D-81F9-32E33AC12CCE}"/>
              </a:ext>
            </a:extLst>
          </p:cNvPr>
          <p:cNvSpPr txBox="1"/>
          <p:nvPr/>
        </p:nvSpPr>
        <p:spPr>
          <a:xfrm>
            <a:off x="7764431" y="736654"/>
            <a:ext cx="33162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зможете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інфструменти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менеджемену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endParaRPr 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D715D1-C756-442F-A053-BDE95ED3EA31}"/>
              </a:ext>
            </a:extLst>
          </p:cNvPr>
          <p:cNvSpPr txBox="1"/>
          <p:nvPr/>
        </p:nvSpPr>
        <p:spPr>
          <a:xfrm>
            <a:off x="7712318" y="4972776"/>
            <a:ext cx="3799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розвинете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6962A0-44FC-46A7-8C84-C904BEA66175}"/>
              </a:ext>
            </a:extLst>
          </p:cNvPr>
          <p:cNvSpPr txBox="1"/>
          <p:nvPr/>
        </p:nvSpPr>
        <p:spPr>
          <a:xfrm>
            <a:off x="1492271" y="4620284"/>
            <a:ext cx="2768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оволодієте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методикою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pic>
        <p:nvPicPr>
          <p:cNvPr id="2056" name="Picture 8" descr="3d человечек - мультименеджер - Нашфотобанк - купить, продать фото, вектор,  медиаконтент">
            <a:extLst>
              <a:ext uri="{FF2B5EF4-FFF2-40B4-BE49-F238E27FC236}">
                <a16:creationId xmlns:a16="http://schemas.microsoft.com/office/drawing/2014/main" id="{D99B38CE-4904-4984-977A-F243DB9E1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7488" y1="36694" x2="69458" y2="34274"/>
                        <a14:foregroundMark x1="70936" y1="30645" x2="71921" y2="29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2734772"/>
            <a:ext cx="1535047" cy="18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9943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Основні теми курсу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66572" y="1301174"/>
            <a:ext cx="1483031" cy="8595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3146658" y="1301174"/>
            <a:ext cx="8075524" cy="859540"/>
            <a:chOff x="2189480" y="2153920"/>
            <a:chExt cx="7213599" cy="1137920"/>
          </a:xfrm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1966572" y="2247496"/>
            <a:ext cx="1483031" cy="8595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3146658" y="2247496"/>
            <a:ext cx="8075524" cy="859540"/>
            <a:chOff x="2189480" y="2153920"/>
            <a:chExt cx="7213599" cy="1137920"/>
          </a:xfrm>
          <a:solidFill>
            <a:schemeClr val="accent2"/>
          </a:solidFill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8645047F-D9CB-4CC1-BC0F-1C4292F5A94A}"/>
              </a:ext>
            </a:extLst>
          </p:cNvPr>
          <p:cNvSpPr/>
          <p:nvPr/>
        </p:nvSpPr>
        <p:spPr>
          <a:xfrm>
            <a:off x="1966572" y="3193816"/>
            <a:ext cx="1483031" cy="85954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283355-3C29-4FB8-A131-09D9EB725ACF}"/>
              </a:ext>
            </a:extLst>
          </p:cNvPr>
          <p:cNvGrpSpPr/>
          <p:nvPr/>
        </p:nvGrpSpPr>
        <p:grpSpPr>
          <a:xfrm>
            <a:off x="3146658" y="3193816"/>
            <a:ext cx="8075524" cy="859540"/>
            <a:chOff x="2189480" y="2153920"/>
            <a:chExt cx="7213599" cy="1137920"/>
          </a:xfrm>
          <a:solidFill>
            <a:schemeClr val="accent4"/>
          </a:solidFill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7CEDD191-1D4E-49C5-8444-8F22619709F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65D71D-6D12-4F7F-8EFA-813DA9004804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1966572" y="4140138"/>
            <a:ext cx="1483031" cy="85954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33BE8E-BFBE-43EA-A9FD-BD45F197DD84}"/>
              </a:ext>
            </a:extLst>
          </p:cNvPr>
          <p:cNvGrpSpPr/>
          <p:nvPr/>
        </p:nvGrpSpPr>
        <p:grpSpPr>
          <a:xfrm>
            <a:off x="3146657" y="4140138"/>
            <a:ext cx="8030029" cy="859540"/>
            <a:chOff x="2189480" y="2153920"/>
            <a:chExt cx="7213599" cy="1137920"/>
          </a:xfrm>
          <a:solidFill>
            <a:schemeClr val="accent5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1E05DB33-7027-4243-B2B1-AE959B934587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CAB0D8-22D4-44B8-BBE1-517EC44C45DC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A635083-451F-40BF-9734-33850F7342D3}"/>
              </a:ext>
            </a:extLst>
          </p:cNvPr>
          <p:cNvSpPr/>
          <p:nvPr/>
        </p:nvSpPr>
        <p:spPr>
          <a:xfrm>
            <a:off x="1966572" y="5090430"/>
            <a:ext cx="1483031" cy="85954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C8895A-9474-4AF5-956A-D6B3CEFA3279}"/>
              </a:ext>
            </a:extLst>
          </p:cNvPr>
          <p:cNvGrpSpPr/>
          <p:nvPr/>
        </p:nvGrpSpPr>
        <p:grpSpPr>
          <a:xfrm>
            <a:off x="3146658" y="5090430"/>
            <a:ext cx="8030028" cy="859540"/>
            <a:chOff x="2189480" y="2153920"/>
            <a:chExt cx="7213599" cy="1137920"/>
          </a:xfrm>
          <a:solidFill>
            <a:schemeClr val="accent6"/>
          </a:solidFill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FA5ECFFC-D03C-4BA5-970C-397D9248009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B1D260-A41C-4E95-A755-8E359C341F2F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033804" y="1371474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674A17-AAE5-4964-89E9-E927EF4D90FD}"/>
              </a:ext>
            </a:extLst>
          </p:cNvPr>
          <p:cNvSpPr txBox="1"/>
          <p:nvPr/>
        </p:nvSpPr>
        <p:spPr>
          <a:xfrm>
            <a:off x="2033804" y="2314660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9FA8CE-2609-4B18-A96B-C2D56CF5BE9D}"/>
              </a:ext>
            </a:extLst>
          </p:cNvPr>
          <p:cNvSpPr txBox="1"/>
          <p:nvPr/>
        </p:nvSpPr>
        <p:spPr>
          <a:xfrm>
            <a:off x="2033803" y="3282001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B775DB-7BDA-40F8-8943-FE3A0A82B375}"/>
              </a:ext>
            </a:extLst>
          </p:cNvPr>
          <p:cNvSpPr txBox="1"/>
          <p:nvPr/>
        </p:nvSpPr>
        <p:spPr>
          <a:xfrm>
            <a:off x="2033804" y="421596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1F7E83-9D5F-403A-AEC1-1DBFB6EEEFA9}"/>
              </a:ext>
            </a:extLst>
          </p:cNvPr>
          <p:cNvSpPr txBox="1"/>
          <p:nvPr/>
        </p:nvSpPr>
        <p:spPr>
          <a:xfrm>
            <a:off x="2033804" y="516084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3840052" y="1362040"/>
            <a:ext cx="6814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1EF9FC-F363-4D04-8D70-B84B5D145B65}"/>
              </a:ext>
            </a:extLst>
          </p:cNvPr>
          <p:cNvSpPr txBox="1"/>
          <p:nvPr/>
        </p:nvSpPr>
        <p:spPr>
          <a:xfrm>
            <a:off x="3840052" y="2366609"/>
            <a:ext cx="681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837B94-CD7C-46F8-B906-D4E292308213}"/>
              </a:ext>
            </a:extLst>
          </p:cNvPr>
          <p:cNvSpPr txBox="1"/>
          <p:nvPr/>
        </p:nvSpPr>
        <p:spPr>
          <a:xfrm>
            <a:off x="3840052" y="3272981"/>
            <a:ext cx="681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потоками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2D7612-B51C-417D-8AB4-D43CA5AFCC99}"/>
              </a:ext>
            </a:extLst>
          </p:cNvPr>
          <p:cNvSpPr txBox="1"/>
          <p:nvPr/>
        </p:nvSpPr>
        <p:spPr>
          <a:xfrm>
            <a:off x="3816286" y="4163265"/>
            <a:ext cx="7060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розрахунках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3B5A5C-D55A-43EE-80B7-2C870122EFC4}"/>
              </a:ext>
            </a:extLst>
          </p:cNvPr>
          <p:cNvSpPr txBox="1"/>
          <p:nvPr/>
        </p:nvSpPr>
        <p:spPr>
          <a:xfrm>
            <a:off x="3840052" y="5314733"/>
            <a:ext cx="681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181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Основні теми курсу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66572" y="1301174"/>
            <a:ext cx="1483031" cy="8595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3146657" y="1301174"/>
            <a:ext cx="8214069" cy="859540"/>
            <a:chOff x="2189480" y="2153920"/>
            <a:chExt cx="7213599" cy="1137920"/>
          </a:xfrm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1966572" y="2247496"/>
            <a:ext cx="1483031" cy="8595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3202410" y="2214983"/>
            <a:ext cx="8214068" cy="859540"/>
            <a:chOff x="2189480" y="2153920"/>
            <a:chExt cx="7213599" cy="1137920"/>
          </a:xfrm>
          <a:solidFill>
            <a:schemeClr val="accent2"/>
          </a:solidFill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8645047F-D9CB-4CC1-BC0F-1C4292F5A94A}"/>
              </a:ext>
            </a:extLst>
          </p:cNvPr>
          <p:cNvSpPr/>
          <p:nvPr/>
        </p:nvSpPr>
        <p:spPr>
          <a:xfrm>
            <a:off x="1966572" y="3193816"/>
            <a:ext cx="1483031" cy="85954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283355-3C29-4FB8-A131-09D9EB725ACF}"/>
              </a:ext>
            </a:extLst>
          </p:cNvPr>
          <p:cNvGrpSpPr/>
          <p:nvPr/>
        </p:nvGrpSpPr>
        <p:grpSpPr>
          <a:xfrm>
            <a:off x="3146658" y="3193816"/>
            <a:ext cx="8214068" cy="859540"/>
            <a:chOff x="2189480" y="2153920"/>
            <a:chExt cx="7213599" cy="1137920"/>
          </a:xfrm>
          <a:solidFill>
            <a:schemeClr val="accent4"/>
          </a:solidFill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7CEDD191-1D4E-49C5-8444-8F22619709F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65D71D-6D12-4F7F-8EFA-813DA9004804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1966572" y="4140138"/>
            <a:ext cx="1483031" cy="85954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33BE8E-BFBE-43EA-A9FD-BD45F197DD84}"/>
              </a:ext>
            </a:extLst>
          </p:cNvPr>
          <p:cNvGrpSpPr/>
          <p:nvPr/>
        </p:nvGrpSpPr>
        <p:grpSpPr>
          <a:xfrm>
            <a:off x="3146658" y="4140138"/>
            <a:ext cx="8167792" cy="859540"/>
            <a:chOff x="2189480" y="2153920"/>
            <a:chExt cx="7213599" cy="1137920"/>
          </a:xfrm>
          <a:solidFill>
            <a:schemeClr val="accent5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1E05DB33-7027-4243-B2B1-AE959B934587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CAB0D8-22D4-44B8-BBE1-517EC44C45DC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A635083-451F-40BF-9734-33850F7342D3}"/>
              </a:ext>
            </a:extLst>
          </p:cNvPr>
          <p:cNvSpPr/>
          <p:nvPr/>
        </p:nvSpPr>
        <p:spPr>
          <a:xfrm>
            <a:off x="1966572" y="5090430"/>
            <a:ext cx="1483031" cy="85954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C8895A-9474-4AF5-956A-D6B3CEFA3279}"/>
              </a:ext>
            </a:extLst>
          </p:cNvPr>
          <p:cNvGrpSpPr/>
          <p:nvPr/>
        </p:nvGrpSpPr>
        <p:grpSpPr>
          <a:xfrm>
            <a:off x="3146658" y="5090430"/>
            <a:ext cx="8167792" cy="859540"/>
            <a:chOff x="2189480" y="2153920"/>
            <a:chExt cx="7213599" cy="1137920"/>
          </a:xfrm>
          <a:solidFill>
            <a:schemeClr val="accent6"/>
          </a:solidFill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FA5ECFFC-D03C-4BA5-970C-397D9248009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B1D260-A41C-4E95-A755-8E359C341F2F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033804" y="1371474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6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674A17-AAE5-4964-89E9-E927EF4D90FD}"/>
              </a:ext>
            </a:extLst>
          </p:cNvPr>
          <p:cNvSpPr txBox="1"/>
          <p:nvPr/>
        </p:nvSpPr>
        <p:spPr>
          <a:xfrm>
            <a:off x="2033804" y="2314660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7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9FA8CE-2609-4B18-A96B-C2D56CF5BE9D}"/>
              </a:ext>
            </a:extLst>
          </p:cNvPr>
          <p:cNvSpPr txBox="1"/>
          <p:nvPr/>
        </p:nvSpPr>
        <p:spPr>
          <a:xfrm>
            <a:off x="2033803" y="3282001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8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B775DB-7BDA-40F8-8943-FE3A0A82B375}"/>
              </a:ext>
            </a:extLst>
          </p:cNvPr>
          <p:cNvSpPr txBox="1"/>
          <p:nvPr/>
        </p:nvSpPr>
        <p:spPr>
          <a:xfrm>
            <a:off x="2033804" y="421596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>
                <a:solidFill>
                  <a:srgbClr val="FFFFFF"/>
                </a:solidFill>
                <a:latin typeface="Open Sans" panose="020B0606030504020204" pitchFamily="34" charset="0"/>
              </a:rPr>
              <a:t>9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1F7E83-9D5F-403A-AEC1-1DBFB6EEEFA9}"/>
              </a:ext>
            </a:extLst>
          </p:cNvPr>
          <p:cNvSpPr txBox="1"/>
          <p:nvPr/>
        </p:nvSpPr>
        <p:spPr>
          <a:xfrm>
            <a:off x="2033804" y="516084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10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>
          <a:xfrm>
            <a:off x="3840052" y="1431889"/>
            <a:ext cx="464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активами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1EF9FC-F363-4D04-8D70-B84B5D145B65}"/>
              </a:ext>
            </a:extLst>
          </p:cNvPr>
          <p:cNvSpPr txBox="1"/>
          <p:nvPr/>
        </p:nvSpPr>
        <p:spPr>
          <a:xfrm>
            <a:off x="3840052" y="2323190"/>
            <a:ext cx="650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837B94-CD7C-46F8-B906-D4E292308213}"/>
              </a:ext>
            </a:extLst>
          </p:cNvPr>
          <p:cNvSpPr txBox="1"/>
          <p:nvPr/>
        </p:nvSpPr>
        <p:spPr>
          <a:xfrm>
            <a:off x="3840052" y="3331809"/>
            <a:ext cx="4648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інвестиціми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2D7612-B51C-417D-8AB4-D43CA5AFCC99}"/>
              </a:ext>
            </a:extLst>
          </p:cNvPr>
          <p:cNvSpPr txBox="1"/>
          <p:nvPr/>
        </p:nvSpPr>
        <p:spPr>
          <a:xfrm>
            <a:off x="3840052" y="4140136"/>
            <a:ext cx="6938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3B5A5C-D55A-43EE-80B7-2C870122EFC4}"/>
              </a:ext>
            </a:extLst>
          </p:cNvPr>
          <p:cNvSpPr txBox="1"/>
          <p:nvPr/>
        </p:nvSpPr>
        <p:spPr>
          <a:xfrm>
            <a:off x="3840052" y="5086460"/>
            <a:ext cx="638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Антикризове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8436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8" y="235148"/>
            <a:ext cx="6819033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000" b="1" dirty="0">
                <a:solidFill>
                  <a:srgbClr val="CC0066"/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Фахові компетентності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157836-DB83-41E4-956D-A15CCCBA447F}"/>
              </a:ext>
            </a:extLst>
          </p:cNvPr>
          <p:cNvGrpSpPr/>
          <p:nvPr/>
        </p:nvGrpSpPr>
        <p:grpSpPr>
          <a:xfrm>
            <a:off x="1305126" y="4118651"/>
            <a:ext cx="4105074" cy="1498990"/>
            <a:chOff x="4137226" y="4377856"/>
            <a:chExt cx="3565005" cy="1301781"/>
          </a:xfrm>
        </p:grpSpPr>
        <p:sp>
          <p:nvSpPr>
            <p:cNvPr id="2" name="Flowchart: Decision 1">
              <a:extLst>
                <a:ext uri="{FF2B5EF4-FFF2-40B4-BE49-F238E27FC236}">
                  <a16:creationId xmlns:a16="http://schemas.microsoft.com/office/drawing/2014/main" id="{5067CFC8-BFCB-4F86-91CA-635B922321BF}"/>
                </a:ext>
              </a:extLst>
            </p:cNvPr>
            <p:cNvSpPr/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823E8CAE-4C42-4CD6-9AE9-662BABD48BE3}"/>
                </a:ext>
              </a:extLst>
            </p:cNvPr>
            <p:cNvSpPr/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F1AAEA3-6A56-4C71-8028-DD1A9457CF86}"/>
                </a:ext>
              </a:extLst>
            </p:cNvPr>
            <p:cNvSpPr/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1D9846-746B-4E8E-B35C-FB7BFF440607}"/>
              </a:ext>
            </a:extLst>
          </p:cNvPr>
          <p:cNvGrpSpPr/>
          <p:nvPr/>
        </p:nvGrpSpPr>
        <p:grpSpPr>
          <a:xfrm>
            <a:off x="1838533" y="3435347"/>
            <a:ext cx="3038262" cy="1109437"/>
            <a:chOff x="4137226" y="4377856"/>
            <a:chExt cx="3565005" cy="1301781"/>
          </a:xfrm>
        </p:grpSpPr>
        <p:sp>
          <p:nvSpPr>
            <p:cNvPr id="23" name="Flowchart: Decision 22">
              <a:extLst>
                <a:ext uri="{FF2B5EF4-FFF2-40B4-BE49-F238E27FC236}">
                  <a16:creationId xmlns:a16="http://schemas.microsoft.com/office/drawing/2014/main" id="{58F2C9E4-EB3E-4E43-9C97-CAC085E60C51}"/>
                </a:ext>
              </a:extLst>
            </p:cNvPr>
            <p:cNvSpPr/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597E1619-36C7-483B-840B-D1FA11853C3C}"/>
                </a:ext>
              </a:extLst>
            </p:cNvPr>
            <p:cNvSpPr/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62C452ED-CED1-44FB-B720-28DE4619F21B}"/>
                </a:ext>
              </a:extLst>
            </p:cNvPr>
            <p:cNvSpPr/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956502-1750-4934-A5D2-F85268575FA9}"/>
              </a:ext>
            </a:extLst>
          </p:cNvPr>
          <p:cNvGrpSpPr/>
          <p:nvPr/>
        </p:nvGrpSpPr>
        <p:grpSpPr>
          <a:xfrm>
            <a:off x="2160261" y="2764634"/>
            <a:ext cx="2394806" cy="874475"/>
            <a:chOff x="4137226" y="4377856"/>
            <a:chExt cx="3565005" cy="1301781"/>
          </a:xfrm>
        </p:grpSpPr>
        <p:sp>
          <p:nvSpPr>
            <p:cNvPr id="27" name="Flowchart: Decision 26">
              <a:extLst>
                <a:ext uri="{FF2B5EF4-FFF2-40B4-BE49-F238E27FC236}">
                  <a16:creationId xmlns:a16="http://schemas.microsoft.com/office/drawing/2014/main" id="{37D70F86-AA74-46B5-B452-B1099CA8C04F}"/>
                </a:ext>
              </a:extLst>
            </p:cNvPr>
            <p:cNvSpPr/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F5DE0881-6230-4217-AA2B-ED3E4F6FAE3D}"/>
                </a:ext>
              </a:extLst>
            </p:cNvPr>
            <p:cNvSpPr/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D7597C3-7616-45E3-9921-E80728A2E2E3}"/>
                </a:ext>
              </a:extLst>
            </p:cNvPr>
            <p:cNvSpPr/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CADD52A-5E48-41AF-8C6F-BBE579259625}"/>
              </a:ext>
            </a:extLst>
          </p:cNvPr>
          <p:cNvGrpSpPr/>
          <p:nvPr/>
        </p:nvGrpSpPr>
        <p:grpSpPr>
          <a:xfrm>
            <a:off x="2426338" y="2208076"/>
            <a:ext cx="1862651" cy="680156"/>
            <a:chOff x="4137226" y="4377856"/>
            <a:chExt cx="3565005" cy="1301781"/>
          </a:xfrm>
        </p:grpSpPr>
        <p:sp>
          <p:nvSpPr>
            <p:cNvPr id="31" name="Flowchart: Decision 30">
              <a:extLst>
                <a:ext uri="{FF2B5EF4-FFF2-40B4-BE49-F238E27FC236}">
                  <a16:creationId xmlns:a16="http://schemas.microsoft.com/office/drawing/2014/main" id="{B08E9880-039A-40D3-AB88-0F3B7B9AE611}"/>
                </a:ext>
              </a:extLst>
            </p:cNvPr>
            <p:cNvSpPr/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3C20715F-64C0-4FE4-8D05-2E338AA5471C}"/>
                </a:ext>
              </a:extLst>
            </p:cNvPr>
            <p:cNvSpPr/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6F8F47A8-C5DD-4AC0-9BB7-8167FDC6D44D}"/>
                </a:ext>
              </a:extLst>
            </p:cNvPr>
            <p:cNvSpPr/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9326D4-64CD-4799-9DBA-FE779A0305EF}"/>
              </a:ext>
            </a:extLst>
          </p:cNvPr>
          <p:cNvGrpSpPr/>
          <p:nvPr/>
        </p:nvGrpSpPr>
        <p:grpSpPr>
          <a:xfrm>
            <a:off x="2818338" y="1828525"/>
            <a:ext cx="1078651" cy="393875"/>
            <a:chOff x="4137226" y="4377856"/>
            <a:chExt cx="3565005" cy="1301781"/>
          </a:xfrm>
        </p:grpSpPr>
        <p:sp>
          <p:nvSpPr>
            <p:cNvPr id="35" name="Flowchart: Decision 34">
              <a:extLst>
                <a:ext uri="{FF2B5EF4-FFF2-40B4-BE49-F238E27FC236}">
                  <a16:creationId xmlns:a16="http://schemas.microsoft.com/office/drawing/2014/main" id="{68F3E827-F77A-4474-81C6-016216AB5E33}"/>
                </a:ext>
              </a:extLst>
            </p:cNvPr>
            <p:cNvSpPr/>
            <p:nvPr/>
          </p:nvSpPr>
          <p:spPr>
            <a:xfrm>
              <a:off x="4137226" y="4377856"/>
              <a:ext cx="3565002" cy="587495"/>
            </a:xfrm>
            <a:prstGeom prst="flowChartDecision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56ABD8CA-7CE2-40F8-9B0D-1A2FF9B3754C}"/>
                </a:ext>
              </a:extLst>
            </p:cNvPr>
            <p:cNvSpPr/>
            <p:nvPr/>
          </p:nvSpPr>
          <p:spPr>
            <a:xfrm rot="5400000">
              <a:off x="4524461" y="4284371"/>
              <a:ext cx="1008031" cy="1782501"/>
            </a:xfrm>
            <a:prstGeom prst="parallelogram">
              <a:avLst>
                <a:gd name="adj" fmla="val 29132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B575B6FD-0C22-4C2B-88BB-C245BF1B1830}"/>
                </a:ext>
              </a:extLst>
            </p:cNvPr>
            <p:cNvSpPr/>
            <p:nvPr/>
          </p:nvSpPr>
          <p:spPr>
            <a:xfrm rot="5400000" flipV="1">
              <a:off x="6306965" y="4284371"/>
              <a:ext cx="1008032" cy="1782500"/>
            </a:xfrm>
            <a:prstGeom prst="parallelogram">
              <a:avLst>
                <a:gd name="adj" fmla="val 2917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381B375-2743-4386-80B8-1FA1E80F7E9D}"/>
              </a:ext>
            </a:extLst>
          </p:cNvPr>
          <p:cNvSpPr txBox="1"/>
          <p:nvPr/>
        </p:nvSpPr>
        <p:spPr>
          <a:xfrm>
            <a:off x="6275439" y="1542598"/>
            <a:ext cx="5472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83825E-1EE2-4E27-B7C1-4EF0FD2D4D4A}"/>
              </a:ext>
            </a:extLst>
          </p:cNvPr>
          <p:cNvSpPr/>
          <p:nvPr/>
        </p:nvSpPr>
        <p:spPr>
          <a:xfrm>
            <a:off x="5410197" y="1595768"/>
            <a:ext cx="506366" cy="5063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DC9CB7D-F47F-41EA-B7FF-319D97A7F478}"/>
              </a:ext>
            </a:extLst>
          </p:cNvPr>
          <p:cNvSpPr/>
          <p:nvPr/>
        </p:nvSpPr>
        <p:spPr>
          <a:xfrm>
            <a:off x="5444029" y="2511451"/>
            <a:ext cx="506366" cy="5063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CBEA206-30A3-4EC0-B498-D8EF0D8F27C0}"/>
              </a:ext>
            </a:extLst>
          </p:cNvPr>
          <p:cNvSpPr/>
          <p:nvPr/>
        </p:nvSpPr>
        <p:spPr>
          <a:xfrm>
            <a:off x="5460420" y="3427134"/>
            <a:ext cx="506366" cy="50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F59546-50F5-4584-ACAB-55B35DAFCB48}"/>
              </a:ext>
            </a:extLst>
          </p:cNvPr>
          <p:cNvSpPr txBox="1"/>
          <p:nvPr/>
        </p:nvSpPr>
        <p:spPr>
          <a:xfrm>
            <a:off x="6275439" y="2382622"/>
            <a:ext cx="5472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4A5F2C-56AA-40D0-9AE7-3D587E057123}"/>
              </a:ext>
            </a:extLst>
          </p:cNvPr>
          <p:cNvSpPr txBox="1"/>
          <p:nvPr/>
        </p:nvSpPr>
        <p:spPr>
          <a:xfrm>
            <a:off x="6282433" y="3167676"/>
            <a:ext cx="5423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структурувати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5935268-297F-46AB-A09D-CDD5F6F2F7A5}"/>
              </a:ext>
            </a:extLst>
          </p:cNvPr>
          <p:cNvSpPr/>
          <p:nvPr/>
        </p:nvSpPr>
        <p:spPr>
          <a:xfrm>
            <a:off x="5460420" y="4593959"/>
            <a:ext cx="506366" cy="506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C3E097-A0DB-4CE0-A60B-A7EC9A8A34C0}"/>
              </a:ext>
            </a:extLst>
          </p:cNvPr>
          <p:cNvSpPr txBox="1"/>
          <p:nvPr/>
        </p:nvSpPr>
        <p:spPr>
          <a:xfrm>
            <a:off x="6275439" y="4458751"/>
            <a:ext cx="5423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9092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Форма занять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CAF6E1-E3B4-44C2-9267-CBDA53131232}"/>
              </a:ext>
            </a:extLst>
          </p:cNvPr>
          <p:cNvGrpSpPr/>
          <p:nvPr/>
        </p:nvGrpSpPr>
        <p:grpSpPr>
          <a:xfrm rot="3697113">
            <a:off x="5203093" y="-828687"/>
            <a:ext cx="1673012" cy="9233541"/>
            <a:chOff x="2043326" y="-2554029"/>
            <a:chExt cx="1673012" cy="9233541"/>
          </a:xfrm>
          <a:solidFill>
            <a:schemeClr val="accent1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862EA3D-AFAF-4F0F-BDB6-0F51374B87E1}"/>
                </a:ext>
              </a:extLst>
            </p:cNvPr>
            <p:cNvGrpSpPr/>
            <p:nvPr/>
          </p:nvGrpSpPr>
          <p:grpSpPr>
            <a:xfrm rot="21344680">
              <a:off x="2043326" y="4847797"/>
              <a:ext cx="703343" cy="1831715"/>
              <a:chOff x="2043326" y="4456372"/>
              <a:chExt cx="703343" cy="1831715"/>
            </a:xfrm>
            <a:grpFill/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090A66EE-5B82-40BF-A881-7952F259E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326" y="4456372"/>
                <a:ext cx="703343" cy="1161411"/>
              </a:xfrm>
              <a:custGeom>
                <a:avLst/>
                <a:gdLst>
                  <a:gd name="T0" fmla="*/ 4 w 1176"/>
                  <a:gd name="T1" fmla="*/ 1085 h 1953"/>
                  <a:gd name="T2" fmla="*/ 55 w 1176"/>
                  <a:gd name="T3" fmla="*/ 707 h 1953"/>
                  <a:gd name="T4" fmla="*/ 196 w 1176"/>
                  <a:gd name="T5" fmla="*/ 349 h 1953"/>
                  <a:gd name="T6" fmla="*/ 434 w 1176"/>
                  <a:gd name="T7" fmla="*/ 79 h 1953"/>
                  <a:gd name="T8" fmla="*/ 713 w 1176"/>
                  <a:gd name="T9" fmla="*/ 23 h 1953"/>
                  <a:gd name="T10" fmla="*/ 888 w 1176"/>
                  <a:gd name="T11" fmla="*/ 136 h 1953"/>
                  <a:gd name="T12" fmla="*/ 1070 w 1176"/>
                  <a:gd name="T13" fmla="*/ 467 h 1953"/>
                  <a:gd name="T14" fmla="*/ 1172 w 1176"/>
                  <a:gd name="T15" fmla="*/ 994 h 1953"/>
                  <a:gd name="T16" fmla="*/ 1132 w 1176"/>
                  <a:gd name="T17" fmla="*/ 1287 h 1953"/>
                  <a:gd name="T18" fmla="*/ 1025 w 1176"/>
                  <a:gd name="T19" fmla="*/ 1580 h 1953"/>
                  <a:gd name="T20" fmla="*/ 967 w 1176"/>
                  <a:gd name="T21" fmla="*/ 1842 h 1953"/>
                  <a:gd name="T22" fmla="*/ 944 w 1176"/>
                  <a:gd name="T23" fmla="*/ 1864 h 1953"/>
                  <a:gd name="T24" fmla="*/ 700 w 1176"/>
                  <a:gd name="T25" fmla="*/ 1893 h 1953"/>
                  <a:gd name="T26" fmla="*/ 282 w 1176"/>
                  <a:gd name="T27" fmla="*/ 1947 h 1953"/>
                  <a:gd name="T28" fmla="*/ 216 w 1176"/>
                  <a:gd name="T29" fmla="*/ 1907 h 1953"/>
                  <a:gd name="T30" fmla="*/ 119 w 1176"/>
                  <a:gd name="T31" fmla="*/ 1666 h 1953"/>
                  <a:gd name="T32" fmla="*/ 4 w 1176"/>
                  <a:gd name="T33" fmla="*/ 1085 h 1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6" h="1953">
                    <a:moveTo>
                      <a:pt x="4" y="1085"/>
                    </a:moveTo>
                    <a:cubicBezTo>
                      <a:pt x="3" y="957"/>
                      <a:pt x="24" y="832"/>
                      <a:pt x="55" y="707"/>
                    </a:cubicBezTo>
                    <a:cubicBezTo>
                      <a:pt x="85" y="581"/>
                      <a:pt x="132" y="462"/>
                      <a:pt x="196" y="349"/>
                    </a:cubicBezTo>
                    <a:cubicBezTo>
                      <a:pt x="256" y="244"/>
                      <a:pt x="331" y="149"/>
                      <a:pt x="434" y="79"/>
                    </a:cubicBezTo>
                    <a:cubicBezTo>
                      <a:pt x="518" y="21"/>
                      <a:pt x="613" y="0"/>
                      <a:pt x="713" y="23"/>
                    </a:cubicBezTo>
                    <a:cubicBezTo>
                      <a:pt x="782" y="39"/>
                      <a:pt x="840" y="82"/>
                      <a:pt x="888" y="136"/>
                    </a:cubicBezTo>
                    <a:cubicBezTo>
                      <a:pt x="975" y="232"/>
                      <a:pt x="1029" y="347"/>
                      <a:pt x="1070" y="467"/>
                    </a:cubicBezTo>
                    <a:cubicBezTo>
                      <a:pt x="1129" y="637"/>
                      <a:pt x="1166" y="813"/>
                      <a:pt x="1172" y="994"/>
                    </a:cubicBezTo>
                    <a:cubicBezTo>
                      <a:pt x="1176" y="1094"/>
                      <a:pt x="1165" y="1192"/>
                      <a:pt x="1132" y="1287"/>
                    </a:cubicBezTo>
                    <a:cubicBezTo>
                      <a:pt x="1098" y="1385"/>
                      <a:pt x="1059" y="1482"/>
                      <a:pt x="1025" y="1580"/>
                    </a:cubicBezTo>
                    <a:cubicBezTo>
                      <a:pt x="996" y="1665"/>
                      <a:pt x="964" y="1750"/>
                      <a:pt x="967" y="1842"/>
                    </a:cubicBezTo>
                    <a:cubicBezTo>
                      <a:pt x="968" y="1859"/>
                      <a:pt x="959" y="1863"/>
                      <a:pt x="944" y="1864"/>
                    </a:cubicBezTo>
                    <a:cubicBezTo>
                      <a:pt x="862" y="1873"/>
                      <a:pt x="781" y="1883"/>
                      <a:pt x="700" y="1893"/>
                    </a:cubicBezTo>
                    <a:cubicBezTo>
                      <a:pt x="560" y="1911"/>
                      <a:pt x="421" y="1929"/>
                      <a:pt x="282" y="1947"/>
                    </a:cubicBezTo>
                    <a:cubicBezTo>
                      <a:pt x="235" y="1953"/>
                      <a:pt x="235" y="1953"/>
                      <a:pt x="216" y="1907"/>
                    </a:cubicBezTo>
                    <a:cubicBezTo>
                      <a:pt x="183" y="1827"/>
                      <a:pt x="145" y="1748"/>
                      <a:pt x="119" y="1666"/>
                    </a:cubicBezTo>
                    <a:cubicBezTo>
                      <a:pt x="57" y="1477"/>
                      <a:pt x="0" y="1287"/>
                      <a:pt x="4" y="10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3DE0955C-A932-450A-A96F-557FEBD53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210" y="5700645"/>
                <a:ext cx="491933" cy="587442"/>
              </a:xfrm>
              <a:custGeom>
                <a:avLst/>
                <a:gdLst>
                  <a:gd name="T0" fmla="*/ 821 w 821"/>
                  <a:gd name="T1" fmla="*/ 562 h 987"/>
                  <a:gd name="T2" fmla="*/ 773 w 821"/>
                  <a:gd name="T3" fmla="*/ 795 h 987"/>
                  <a:gd name="T4" fmla="*/ 658 w 821"/>
                  <a:gd name="T5" fmla="*/ 915 h 987"/>
                  <a:gd name="T6" fmla="*/ 334 w 821"/>
                  <a:gd name="T7" fmla="*/ 964 h 987"/>
                  <a:gd name="T8" fmla="*/ 186 w 821"/>
                  <a:gd name="T9" fmla="*/ 879 h 987"/>
                  <a:gd name="T10" fmla="*/ 50 w 821"/>
                  <a:gd name="T11" fmla="*/ 574 h 987"/>
                  <a:gd name="T12" fmla="*/ 2 w 821"/>
                  <a:gd name="T13" fmla="*/ 138 h 987"/>
                  <a:gd name="T14" fmla="*/ 26 w 821"/>
                  <a:gd name="T15" fmla="*/ 102 h 987"/>
                  <a:gd name="T16" fmla="*/ 163 w 821"/>
                  <a:gd name="T17" fmla="*/ 81 h 987"/>
                  <a:gd name="T18" fmla="*/ 400 w 821"/>
                  <a:gd name="T19" fmla="*/ 43 h 987"/>
                  <a:gd name="T20" fmla="*/ 485 w 821"/>
                  <a:gd name="T21" fmla="*/ 33 h 987"/>
                  <a:gd name="T22" fmla="*/ 678 w 821"/>
                  <a:gd name="T23" fmla="*/ 3 h 987"/>
                  <a:gd name="T24" fmla="*/ 713 w 821"/>
                  <a:gd name="T25" fmla="*/ 25 h 987"/>
                  <a:gd name="T26" fmla="*/ 776 w 821"/>
                  <a:gd name="T27" fmla="*/ 264 h 987"/>
                  <a:gd name="T28" fmla="*/ 819 w 821"/>
                  <a:gd name="T29" fmla="*/ 515 h 987"/>
                  <a:gd name="T30" fmla="*/ 821 w 821"/>
                  <a:gd name="T31" fmla="*/ 562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1" h="987">
                    <a:moveTo>
                      <a:pt x="821" y="562"/>
                    </a:moveTo>
                    <a:cubicBezTo>
                      <a:pt x="820" y="647"/>
                      <a:pt x="810" y="724"/>
                      <a:pt x="773" y="795"/>
                    </a:cubicBezTo>
                    <a:cubicBezTo>
                      <a:pt x="746" y="845"/>
                      <a:pt x="708" y="887"/>
                      <a:pt x="658" y="915"/>
                    </a:cubicBezTo>
                    <a:cubicBezTo>
                      <a:pt x="556" y="970"/>
                      <a:pt x="448" y="987"/>
                      <a:pt x="334" y="964"/>
                    </a:cubicBezTo>
                    <a:cubicBezTo>
                      <a:pt x="276" y="952"/>
                      <a:pt x="226" y="923"/>
                      <a:pt x="186" y="879"/>
                    </a:cubicBezTo>
                    <a:cubicBezTo>
                      <a:pt x="106" y="793"/>
                      <a:pt x="74" y="686"/>
                      <a:pt x="50" y="574"/>
                    </a:cubicBezTo>
                    <a:cubicBezTo>
                      <a:pt x="19" y="430"/>
                      <a:pt x="19" y="283"/>
                      <a:pt x="2" y="138"/>
                    </a:cubicBezTo>
                    <a:cubicBezTo>
                      <a:pt x="0" y="117"/>
                      <a:pt x="5" y="105"/>
                      <a:pt x="26" y="102"/>
                    </a:cubicBezTo>
                    <a:cubicBezTo>
                      <a:pt x="72" y="95"/>
                      <a:pt x="118" y="89"/>
                      <a:pt x="163" y="81"/>
                    </a:cubicBezTo>
                    <a:cubicBezTo>
                      <a:pt x="242" y="69"/>
                      <a:pt x="321" y="56"/>
                      <a:pt x="400" y="43"/>
                    </a:cubicBezTo>
                    <a:cubicBezTo>
                      <a:pt x="428" y="39"/>
                      <a:pt x="457" y="37"/>
                      <a:pt x="485" y="33"/>
                    </a:cubicBezTo>
                    <a:cubicBezTo>
                      <a:pt x="550" y="23"/>
                      <a:pt x="614" y="13"/>
                      <a:pt x="678" y="3"/>
                    </a:cubicBezTo>
                    <a:cubicBezTo>
                      <a:pt x="697" y="0"/>
                      <a:pt x="708" y="5"/>
                      <a:pt x="713" y="25"/>
                    </a:cubicBezTo>
                    <a:cubicBezTo>
                      <a:pt x="734" y="105"/>
                      <a:pt x="758" y="184"/>
                      <a:pt x="776" y="264"/>
                    </a:cubicBezTo>
                    <a:cubicBezTo>
                      <a:pt x="794" y="347"/>
                      <a:pt x="805" y="431"/>
                      <a:pt x="819" y="515"/>
                    </a:cubicBezTo>
                    <a:cubicBezTo>
                      <a:pt x="821" y="532"/>
                      <a:pt x="821" y="550"/>
                      <a:pt x="821" y="5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6DD11CB-3877-4963-89A5-E0FDC67AA467}"/>
                </a:ext>
              </a:extLst>
            </p:cNvPr>
            <p:cNvGrpSpPr/>
            <p:nvPr/>
          </p:nvGrpSpPr>
          <p:grpSpPr>
            <a:xfrm rot="219926">
              <a:off x="3012995" y="3461538"/>
              <a:ext cx="703343" cy="1831715"/>
              <a:chOff x="3097662" y="4456372"/>
              <a:chExt cx="703343" cy="1831715"/>
            </a:xfrm>
            <a:grpFill/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8E43655A-4BD6-4111-9E28-07ACF023D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662" y="4456372"/>
                <a:ext cx="703343" cy="1161411"/>
              </a:xfrm>
              <a:custGeom>
                <a:avLst/>
                <a:gdLst>
                  <a:gd name="T0" fmla="*/ 1172 w 1176"/>
                  <a:gd name="T1" fmla="*/ 1085 h 1953"/>
                  <a:gd name="T2" fmla="*/ 1122 w 1176"/>
                  <a:gd name="T3" fmla="*/ 707 h 1953"/>
                  <a:gd name="T4" fmla="*/ 980 w 1176"/>
                  <a:gd name="T5" fmla="*/ 349 h 1953"/>
                  <a:gd name="T6" fmla="*/ 743 w 1176"/>
                  <a:gd name="T7" fmla="*/ 79 h 1953"/>
                  <a:gd name="T8" fmla="*/ 464 w 1176"/>
                  <a:gd name="T9" fmla="*/ 23 h 1953"/>
                  <a:gd name="T10" fmla="*/ 288 w 1176"/>
                  <a:gd name="T11" fmla="*/ 136 h 1953"/>
                  <a:gd name="T12" fmla="*/ 106 w 1176"/>
                  <a:gd name="T13" fmla="*/ 467 h 1953"/>
                  <a:gd name="T14" fmla="*/ 4 w 1176"/>
                  <a:gd name="T15" fmla="*/ 994 h 1953"/>
                  <a:gd name="T16" fmla="*/ 44 w 1176"/>
                  <a:gd name="T17" fmla="*/ 1287 h 1953"/>
                  <a:gd name="T18" fmla="*/ 151 w 1176"/>
                  <a:gd name="T19" fmla="*/ 1580 h 1953"/>
                  <a:gd name="T20" fmla="*/ 209 w 1176"/>
                  <a:gd name="T21" fmla="*/ 1842 h 1953"/>
                  <a:gd name="T22" fmla="*/ 232 w 1176"/>
                  <a:gd name="T23" fmla="*/ 1864 h 1953"/>
                  <a:gd name="T24" fmla="*/ 477 w 1176"/>
                  <a:gd name="T25" fmla="*/ 1893 h 1953"/>
                  <a:gd name="T26" fmla="*/ 894 w 1176"/>
                  <a:gd name="T27" fmla="*/ 1947 h 1953"/>
                  <a:gd name="T28" fmla="*/ 961 w 1176"/>
                  <a:gd name="T29" fmla="*/ 1907 h 1953"/>
                  <a:gd name="T30" fmla="*/ 1058 w 1176"/>
                  <a:gd name="T31" fmla="*/ 1666 h 1953"/>
                  <a:gd name="T32" fmla="*/ 1172 w 1176"/>
                  <a:gd name="T33" fmla="*/ 1085 h 1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6" h="1953">
                    <a:moveTo>
                      <a:pt x="1172" y="1085"/>
                    </a:moveTo>
                    <a:cubicBezTo>
                      <a:pt x="1173" y="957"/>
                      <a:pt x="1152" y="832"/>
                      <a:pt x="1122" y="707"/>
                    </a:cubicBezTo>
                    <a:cubicBezTo>
                      <a:pt x="1091" y="581"/>
                      <a:pt x="1044" y="462"/>
                      <a:pt x="980" y="349"/>
                    </a:cubicBezTo>
                    <a:cubicBezTo>
                      <a:pt x="920" y="244"/>
                      <a:pt x="845" y="149"/>
                      <a:pt x="743" y="79"/>
                    </a:cubicBezTo>
                    <a:cubicBezTo>
                      <a:pt x="658" y="21"/>
                      <a:pt x="563" y="0"/>
                      <a:pt x="464" y="23"/>
                    </a:cubicBezTo>
                    <a:cubicBezTo>
                      <a:pt x="394" y="39"/>
                      <a:pt x="337" y="82"/>
                      <a:pt x="288" y="136"/>
                    </a:cubicBezTo>
                    <a:cubicBezTo>
                      <a:pt x="201" y="232"/>
                      <a:pt x="147" y="347"/>
                      <a:pt x="106" y="467"/>
                    </a:cubicBezTo>
                    <a:cubicBezTo>
                      <a:pt x="47" y="637"/>
                      <a:pt x="11" y="813"/>
                      <a:pt x="4" y="994"/>
                    </a:cubicBezTo>
                    <a:cubicBezTo>
                      <a:pt x="0" y="1094"/>
                      <a:pt x="11" y="1192"/>
                      <a:pt x="44" y="1287"/>
                    </a:cubicBezTo>
                    <a:cubicBezTo>
                      <a:pt x="78" y="1385"/>
                      <a:pt x="117" y="1482"/>
                      <a:pt x="151" y="1580"/>
                    </a:cubicBezTo>
                    <a:cubicBezTo>
                      <a:pt x="181" y="1665"/>
                      <a:pt x="213" y="1750"/>
                      <a:pt x="209" y="1842"/>
                    </a:cubicBezTo>
                    <a:cubicBezTo>
                      <a:pt x="209" y="1859"/>
                      <a:pt x="217" y="1863"/>
                      <a:pt x="232" y="1864"/>
                    </a:cubicBezTo>
                    <a:cubicBezTo>
                      <a:pt x="314" y="1873"/>
                      <a:pt x="395" y="1883"/>
                      <a:pt x="477" y="1893"/>
                    </a:cubicBezTo>
                    <a:cubicBezTo>
                      <a:pt x="616" y="1911"/>
                      <a:pt x="755" y="1929"/>
                      <a:pt x="894" y="1947"/>
                    </a:cubicBezTo>
                    <a:cubicBezTo>
                      <a:pt x="942" y="1953"/>
                      <a:pt x="942" y="1953"/>
                      <a:pt x="961" y="1907"/>
                    </a:cubicBezTo>
                    <a:cubicBezTo>
                      <a:pt x="993" y="1827"/>
                      <a:pt x="1031" y="1748"/>
                      <a:pt x="1058" y="1666"/>
                    </a:cubicBezTo>
                    <a:cubicBezTo>
                      <a:pt x="1119" y="1477"/>
                      <a:pt x="1176" y="1287"/>
                      <a:pt x="1172" y="10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FFCC3426-F544-4B14-8166-5232D25E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187" y="5700645"/>
                <a:ext cx="491933" cy="587442"/>
              </a:xfrm>
              <a:custGeom>
                <a:avLst/>
                <a:gdLst>
                  <a:gd name="T0" fmla="*/ 0 w 821"/>
                  <a:gd name="T1" fmla="*/ 562 h 987"/>
                  <a:gd name="T2" fmla="*/ 49 w 821"/>
                  <a:gd name="T3" fmla="*/ 795 h 987"/>
                  <a:gd name="T4" fmla="*/ 164 w 821"/>
                  <a:gd name="T5" fmla="*/ 915 h 987"/>
                  <a:gd name="T6" fmla="*/ 487 w 821"/>
                  <a:gd name="T7" fmla="*/ 964 h 987"/>
                  <a:gd name="T8" fmla="*/ 635 w 821"/>
                  <a:gd name="T9" fmla="*/ 879 h 987"/>
                  <a:gd name="T10" fmla="*/ 771 w 821"/>
                  <a:gd name="T11" fmla="*/ 574 h 987"/>
                  <a:gd name="T12" fmla="*/ 819 w 821"/>
                  <a:gd name="T13" fmla="*/ 138 h 987"/>
                  <a:gd name="T14" fmla="*/ 795 w 821"/>
                  <a:gd name="T15" fmla="*/ 102 h 987"/>
                  <a:gd name="T16" fmla="*/ 658 w 821"/>
                  <a:gd name="T17" fmla="*/ 81 h 987"/>
                  <a:gd name="T18" fmla="*/ 421 w 821"/>
                  <a:gd name="T19" fmla="*/ 43 h 987"/>
                  <a:gd name="T20" fmla="*/ 336 w 821"/>
                  <a:gd name="T21" fmla="*/ 33 h 987"/>
                  <a:gd name="T22" fmla="*/ 143 w 821"/>
                  <a:gd name="T23" fmla="*/ 3 h 987"/>
                  <a:gd name="T24" fmla="*/ 108 w 821"/>
                  <a:gd name="T25" fmla="*/ 25 h 987"/>
                  <a:gd name="T26" fmla="*/ 45 w 821"/>
                  <a:gd name="T27" fmla="*/ 264 h 987"/>
                  <a:gd name="T28" fmla="*/ 3 w 821"/>
                  <a:gd name="T29" fmla="*/ 515 h 987"/>
                  <a:gd name="T30" fmla="*/ 0 w 821"/>
                  <a:gd name="T31" fmla="*/ 562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1" h="987">
                    <a:moveTo>
                      <a:pt x="0" y="562"/>
                    </a:moveTo>
                    <a:cubicBezTo>
                      <a:pt x="2" y="647"/>
                      <a:pt x="11" y="724"/>
                      <a:pt x="49" y="795"/>
                    </a:cubicBezTo>
                    <a:cubicBezTo>
                      <a:pt x="75" y="845"/>
                      <a:pt x="113" y="887"/>
                      <a:pt x="164" y="915"/>
                    </a:cubicBezTo>
                    <a:cubicBezTo>
                      <a:pt x="265" y="970"/>
                      <a:pt x="374" y="987"/>
                      <a:pt x="487" y="964"/>
                    </a:cubicBezTo>
                    <a:cubicBezTo>
                      <a:pt x="545" y="952"/>
                      <a:pt x="595" y="923"/>
                      <a:pt x="635" y="879"/>
                    </a:cubicBezTo>
                    <a:cubicBezTo>
                      <a:pt x="715" y="793"/>
                      <a:pt x="747" y="686"/>
                      <a:pt x="771" y="574"/>
                    </a:cubicBezTo>
                    <a:cubicBezTo>
                      <a:pt x="802" y="430"/>
                      <a:pt x="802" y="283"/>
                      <a:pt x="819" y="138"/>
                    </a:cubicBezTo>
                    <a:cubicBezTo>
                      <a:pt x="821" y="117"/>
                      <a:pt x="816" y="105"/>
                      <a:pt x="795" y="102"/>
                    </a:cubicBezTo>
                    <a:cubicBezTo>
                      <a:pt x="750" y="95"/>
                      <a:pt x="704" y="89"/>
                      <a:pt x="658" y="81"/>
                    </a:cubicBezTo>
                    <a:cubicBezTo>
                      <a:pt x="579" y="69"/>
                      <a:pt x="500" y="56"/>
                      <a:pt x="421" y="43"/>
                    </a:cubicBezTo>
                    <a:cubicBezTo>
                      <a:pt x="393" y="39"/>
                      <a:pt x="364" y="37"/>
                      <a:pt x="336" y="33"/>
                    </a:cubicBezTo>
                    <a:cubicBezTo>
                      <a:pt x="272" y="23"/>
                      <a:pt x="207" y="13"/>
                      <a:pt x="143" y="3"/>
                    </a:cubicBezTo>
                    <a:cubicBezTo>
                      <a:pt x="124" y="0"/>
                      <a:pt x="113" y="5"/>
                      <a:pt x="108" y="25"/>
                    </a:cubicBezTo>
                    <a:cubicBezTo>
                      <a:pt x="88" y="105"/>
                      <a:pt x="63" y="184"/>
                      <a:pt x="45" y="264"/>
                    </a:cubicBezTo>
                    <a:cubicBezTo>
                      <a:pt x="28" y="347"/>
                      <a:pt x="16" y="431"/>
                      <a:pt x="3" y="515"/>
                    </a:cubicBezTo>
                    <a:cubicBezTo>
                      <a:pt x="0" y="532"/>
                      <a:pt x="0" y="550"/>
                      <a:pt x="0" y="5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7F2EB9A-0C43-475F-A47A-6F2C46F03C57}"/>
                </a:ext>
              </a:extLst>
            </p:cNvPr>
            <p:cNvGrpSpPr/>
            <p:nvPr/>
          </p:nvGrpSpPr>
          <p:grpSpPr>
            <a:xfrm rot="21344680">
              <a:off x="2043326" y="1899439"/>
              <a:ext cx="703343" cy="1831715"/>
              <a:chOff x="2043326" y="4456372"/>
              <a:chExt cx="703343" cy="1831715"/>
            </a:xfrm>
            <a:grpFill/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5088D7B1-955C-4C38-9ECF-8865295A3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326" y="4456372"/>
                <a:ext cx="703343" cy="1161411"/>
              </a:xfrm>
              <a:custGeom>
                <a:avLst/>
                <a:gdLst>
                  <a:gd name="T0" fmla="*/ 4 w 1176"/>
                  <a:gd name="T1" fmla="*/ 1085 h 1953"/>
                  <a:gd name="T2" fmla="*/ 55 w 1176"/>
                  <a:gd name="T3" fmla="*/ 707 h 1953"/>
                  <a:gd name="T4" fmla="*/ 196 w 1176"/>
                  <a:gd name="T5" fmla="*/ 349 h 1953"/>
                  <a:gd name="T6" fmla="*/ 434 w 1176"/>
                  <a:gd name="T7" fmla="*/ 79 h 1953"/>
                  <a:gd name="T8" fmla="*/ 713 w 1176"/>
                  <a:gd name="T9" fmla="*/ 23 h 1953"/>
                  <a:gd name="T10" fmla="*/ 888 w 1176"/>
                  <a:gd name="T11" fmla="*/ 136 h 1953"/>
                  <a:gd name="T12" fmla="*/ 1070 w 1176"/>
                  <a:gd name="T13" fmla="*/ 467 h 1953"/>
                  <a:gd name="T14" fmla="*/ 1172 w 1176"/>
                  <a:gd name="T15" fmla="*/ 994 h 1953"/>
                  <a:gd name="T16" fmla="*/ 1132 w 1176"/>
                  <a:gd name="T17" fmla="*/ 1287 h 1953"/>
                  <a:gd name="T18" fmla="*/ 1025 w 1176"/>
                  <a:gd name="T19" fmla="*/ 1580 h 1953"/>
                  <a:gd name="T20" fmla="*/ 967 w 1176"/>
                  <a:gd name="T21" fmla="*/ 1842 h 1953"/>
                  <a:gd name="T22" fmla="*/ 944 w 1176"/>
                  <a:gd name="T23" fmla="*/ 1864 h 1953"/>
                  <a:gd name="T24" fmla="*/ 700 w 1176"/>
                  <a:gd name="T25" fmla="*/ 1893 h 1953"/>
                  <a:gd name="T26" fmla="*/ 282 w 1176"/>
                  <a:gd name="T27" fmla="*/ 1947 h 1953"/>
                  <a:gd name="T28" fmla="*/ 216 w 1176"/>
                  <a:gd name="T29" fmla="*/ 1907 h 1953"/>
                  <a:gd name="T30" fmla="*/ 119 w 1176"/>
                  <a:gd name="T31" fmla="*/ 1666 h 1953"/>
                  <a:gd name="T32" fmla="*/ 4 w 1176"/>
                  <a:gd name="T33" fmla="*/ 1085 h 1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6" h="1953">
                    <a:moveTo>
                      <a:pt x="4" y="1085"/>
                    </a:moveTo>
                    <a:cubicBezTo>
                      <a:pt x="3" y="957"/>
                      <a:pt x="24" y="832"/>
                      <a:pt x="55" y="707"/>
                    </a:cubicBezTo>
                    <a:cubicBezTo>
                      <a:pt x="85" y="581"/>
                      <a:pt x="132" y="462"/>
                      <a:pt x="196" y="349"/>
                    </a:cubicBezTo>
                    <a:cubicBezTo>
                      <a:pt x="256" y="244"/>
                      <a:pt x="331" y="149"/>
                      <a:pt x="434" y="79"/>
                    </a:cubicBezTo>
                    <a:cubicBezTo>
                      <a:pt x="518" y="21"/>
                      <a:pt x="613" y="0"/>
                      <a:pt x="713" y="23"/>
                    </a:cubicBezTo>
                    <a:cubicBezTo>
                      <a:pt x="782" y="39"/>
                      <a:pt x="840" y="82"/>
                      <a:pt x="888" y="136"/>
                    </a:cubicBezTo>
                    <a:cubicBezTo>
                      <a:pt x="975" y="232"/>
                      <a:pt x="1029" y="347"/>
                      <a:pt x="1070" y="467"/>
                    </a:cubicBezTo>
                    <a:cubicBezTo>
                      <a:pt x="1129" y="637"/>
                      <a:pt x="1166" y="813"/>
                      <a:pt x="1172" y="994"/>
                    </a:cubicBezTo>
                    <a:cubicBezTo>
                      <a:pt x="1176" y="1094"/>
                      <a:pt x="1165" y="1192"/>
                      <a:pt x="1132" y="1287"/>
                    </a:cubicBezTo>
                    <a:cubicBezTo>
                      <a:pt x="1098" y="1385"/>
                      <a:pt x="1059" y="1482"/>
                      <a:pt x="1025" y="1580"/>
                    </a:cubicBezTo>
                    <a:cubicBezTo>
                      <a:pt x="996" y="1665"/>
                      <a:pt x="964" y="1750"/>
                      <a:pt x="967" y="1842"/>
                    </a:cubicBezTo>
                    <a:cubicBezTo>
                      <a:pt x="968" y="1859"/>
                      <a:pt x="959" y="1863"/>
                      <a:pt x="944" y="1864"/>
                    </a:cubicBezTo>
                    <a:cubicBezTo>
                      <a:pt x="862" y="1873"/>
                      <a:pt x="781" y="1883"/>
                      <a:pt x="700" y="1893"/>
                    </a:cubicBezTo>
                    <a:cubicBezTo>
                      <a:pt x="560" y="1911"/>
                      <a:pt x="421" y="1929"/>
                      <a:pt x="282" y="1947"/>
                    </a:cubicBezTo>
                    <a:cubicBezTo>
                      <a:pt x="235" y="1953"/>
                      <a:pt x="235" y="1953"/>
                      <a:pt x="216" y="1907"/>
                    </a:cubicBezTo>
                    <a:cubicBezTo>
                      <a:pt x="183" y="1827"/>
                      <a:pt x="145" y="1748"/>
                      <a:pt x="119" y="1666"/>
                    </a:cubicBezTo>
                    <a:cubicBezTo>
                      <a:pt x="57" y="1477"/>
                      <a:pt x="0" y="1287"/>
                      <a:pt x="4" y="10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01E9CED9-886A-4C31-84C5-16D40806B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210" y="5700645"/>
                <a:ext cx="491933" cy="587442"/>
              </a:xfrm>
              <a:custGeom>
                <a:avLst/>
                <a:gdLst>
                  <a:gd name="T0" fmla="*/ 821 w 821"/>
                  <a:gd name="T1" fmla="*/ 562 h 987"/>
                  <a:gd name="T2" fmla="*/ 773 w 821"/>
                  <a:gd name="T3" fmla="*/ 795 h 987"/>
                  <a:gd name="T4" fmla="*/ 658 w 821"/>
                  <a:gd name="T5" fmla="*/ 915 h 987"/>
                  <a:gd name="T6" fmla="*/ 334 w 821"/>
                  <a:gd name="T7" fmla="*/ 964 h 987"/>
                  <a:gd name="T8" fmla="*/ 186 w 821"/>
                  <a:gd name="T9" fmla="*/ 879 h 987"/>
                  <a:gd name="T10" fmla="*/ 50 w 821"/>
                  <a:gd name="T11" fmla="*/ 574 h 987"/>
                  <a:gd name="T12" fmla="*/ 2 w 821"/>
                  <a:gd name="T13" fmla="*/ 138 h 987"/>
                  <a:gd name="T14" fmla="*/ 26 w 821"/>
                  <a:gd name="T15" fmla="*/ 102 h 987"/>
                  <a:gd name="T16" fmla="*/ 163 w 821"/>
                  <a:gd name="T17" fmla="*/ 81 h 987"/>
                  <a:gd name="T18" fmla="*/ 400 w 821"/>
                  <a:gd name="T19" fmla="*/ 43 h 987"/>
                  <a:gd name="T20" fmla="*/ 485 w 821"/>
                  <a:gd name="T21" fmla="*/ 33 h 987"/>
                  <a:gd name="T22" fmla="*/ 678 w 821"/>
                  <a:gd name="T23" fmla="*/ 3 h 987"/>
                  <a:gd name="T24" fmla="*/ 713 w 821"/>
                  <a:gd name="T25" fmla="*/ 25 h 987"/>
                  <a:gd name="T26" fmla="*/ 776 w 821"/>
                  <a:gd name="T27" fmla="*/ 264 h 987"/>
                  <a:gd name="T28" fmla="*/ 819 w 821"/>
                  <a:gd name="T29" fmla="*/ 515 h 987"/>
                  <a:gd name="T30" fmla="*/ 821 w 821"/>
                  <a:gd name="T31" fmla="*/ 562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1" h="987">
                    <a:moveTo>
                      <a:pt x="821" y="562"/>
                    </a:moveTo>
                    <a:cubicBezTo>
                      <a:pt x="820" y="647"/>
                      <a:pt x="810" y="724"/>
                      <a:pt x="773" y="795"/>
                    </a:cubicBezTo>
                    <a:cubicBezTo>
                      <a:pt x="746" y="845"/>
                      <a:pt x="708" y="887"/>
                      <a:pt x="658" y="915"/>
                    </a:cubicBezTo>
                    <a:cubicBezTo>
                      <a:pt x="556" y="970"/>
                      <a:pt x="448" y="987"/>
                      <a:pt x="334" y="964"/>
                    </a:cubicBezTo>
                    <a:cubicBezTo>
                      <a:pt x="276" y="952"/>
                      <a:pt x="226" y="923"/>
                      <a:pt x="186" y="879"/>
                    </a:cubicBezTo>
                    <a:cubicBezTo>
                      <a:pt x="106" y="793"/>
                      <a:pt x="74" y="686"/>
                      <a:pt x="50" y="574"/>
                    </a:cubicBezTo>
                    <a:cubicBezTo>
                      <a:pt x="19" y="430"/>
                      <a:pt x="19" y="283"/>
                      <a:pt x="2" y="138"/>
                    </a:cubicBezTo>
                    <a:cubicBezTo>
                      <a:pt x="0" y="117"/>
                      <a:pt x="5" y="105"/>
                      <a:pt x="26" y="102"/>
                    </a:cubicBezTo>
                    <a:cubicBezTo>
                      <a:pt x="72" y="95"/>
                      <a:pt x="118" y="89"/>
                      <a:pt x="163" y="81"/>
                    </a:cubicBezTo>
                    <a:cubicBezTo>
                      <a:pt x="242" y="69"/>
                      <a:pt x="321" y="56"/>
                      <a:pt x="400" y="43"/>
                    </a:cubicBezTo>
                    <a:cubicBezTo>
                      <a:pt x="428" y="39"/>
                      <a:pt x="457" y="37"/>
                      <a:pt x="485" y="33"/>
                    </a:cubicBezTo>
                    <a:cubicBezTo>
                      <a:pt x="550" y="23"/>
                      <a:pt x="614" y="13"/>
                      <a:pt x="678" y="3"/>
                    </a:cubicBezTo>
                    <a:cubicBezTo>
                      <a:pt x="697" y="0"/>
                      <a:pt x="708" y="5"/>
                      <a:pt x="713" y="25"/>
                    </a:cubicBezTo>
                    <a:cubicBezTo>
                      <a:pt x="734" y="105"/>
                      <a:pt x="758" y="184"/>
                      <a:pt x="776" y="264"/>
                    </a:cubicBezTo>
                    <a:cubicBezTo>
                      <a:pt x="794" y="347"/>
                      <a:pt x="805" y="431"/>
                      <a:pt x="819" y="515"/>
                    </a:cubicBezTo>
                    <a:cubicBezTo>
                      <a:pt x="821" y="532"/>
                      <a:pt x="821" y="550"/>
                      <a:pt x="821" y="5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A4A522B-134B-455F-84E0-003CC0036349}"/>
                </a:ext>
              </a:extLst>
            </p:cNvPr>
            <p:cNvGrpSpPr/>
            <p:nvPr/>
          </p:nvGrpSpPr>
          <p:grpSpPr>
            <a:xfrm rot="219926">
              <a:off x="3012995" y="498205"/>
              <a:ext cx="703343" cy="1831715"/>
              <a:chOff x="3097662" y="4456372"/>
              <a:chExt cx="703343" cy="1831715"/>
            </a:xfrm>
            <a:grpFill/>
          </p:grpSpPr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06DA823C-FD72-4FC3-A339-5FCC8EFDE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662" y="4456372"/>
                <a:ext cx="703343" cy="1161411"/>
              </a:xfrm>
              <a:custGeom>
                <a:avLst/>
                <a:gdLst>
                  <a:gd name="T0" fmla="*/ 1172 w 1176"/>
                  <a:gd name="T1" fmla="*/ 1085 h 1953"/>
                  <a:gd name="T2" fmla="*/ 1122 w 1176"/>
                  <a:gd name="T3" fmla="*/ 707 h 1953"/>
                  <a:gd name="T4" fmla="*/ 980 w 1176"/>
                  <a:gd name="T5" fmla="*/ 349 h 1953"/>
                  <a:gd name="T6" fmla="*/ 743 w 1176"/>
                  <a:gd name="T7" fmla="*/ 79 h 1953"/>
                  <a:gd name="T8" fmla="*/ 464 w 1176"/>
                  <a:gd name="T9" fmla="*/ 23 h 1953"/>
                  <a:gd name="T10" fmla="*/ 288 w 1176"/>
                  <a:gd name="T11" fmla="*/ 136 h 1953"/>
                  <a:gd name="T12" fmla="*/ 106 w 1176"/>
                  <a:gd name="T13" fmla="*/ 467 h 1953"/>
                  <a:gd name="T14" fmla="*/ 4 w 1176"/>
                  <a:gd name="T15" fmla="*/ 994 h 1953"/>
                  <a:gd name="T16" fmla="*/ 44 w 1176"/>
                  <a:gd name="T17" fmla="*/ 1287 h 1953"/>
                  <a:gd name="T18" fmla="*/ 151 w 1176"/>
                  <a:gd name="T19" fmla="*/ 1580 h 1953"/>
                  <a:gd name="T20" fmla="*/ 209 w 1176"/>
                  <a:gd name="T21" fmla="*/ 1842 h 1953"/>
                  <a:gd name="T22" fmla="*/ 232 w 1176"/>
                  <a:gd name="T23" fmla="*/ 1864 h 1953"/>
                  <a:gd name="T24" fmla="*/ 477 w 1176"/>
                  <a:gd name="T25" fmla="*/ 1893 h 1953"/>
                  <a:gd name="T26" fmla="*/ 894 w 1176"/>
                  <a:gd name="T27" fmla="*/ 1947 h 1953"/>
                  <a:gd name="T28" fmla="*/ 961 w 1176"/>
                  <a:gd name="T29" fmla="*/ 1907 h 1953"/>
                  <a:gd name="T30" fmla="*/ 1058 w 1176"/>
                  <a:gd name="T31" fmla="*/ 1666 h 1953"/>
                  <a:gd name="T32" fmla="*/ 1172 w 1176"/>
                  <a:gd name="T33" fmla="*/ 1085 h 1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6" h="1953">
                    <a:moveTo>
                      <a:pt x="1172" y="1085"/>
                    </a:moveTo>
                    <a:cubicBezTo>
                      <a:pt x="1173" y="957"/>
                      <a:pt x="1152" y="832"/>
                      <a:pt x="1122" y="707"/>
                    </a:cubicBezTo>
                    <a:cubicBezTo>
                      <a:pt x="1091" y="581"/>
                      <a:pt x="1044" y="462"/>
                      <a:pt x="980" y="349"/>
                    </a:cubicBezTo>
                    <a:cubicBezTo>
                      <a:pt x="920" y="244"/>
                      <a:pt x="845" y="149"/>
                      <a:pt x="743" y="79"/>
                    </a:cubicBezTo>
                    <a:cubicBezTo>
                      <a:pt x="658" y="21"/>
                      <a:pt x="563" y="0"/>
                      <a:pt x="464" y="23"/>
                    </a:cubicBezTo>
                    <a:cubicBezTo>
                      <a:pt x="394" y="39"/>
                      <a:pt x="337" y="82"/>
                      <a:pt x="288" y="136"/>
                    </a:cubicBezTo>
                    <a:cubicBezTo>
                      <a:pt x="201" y="232"/>
                      <a:pt x="147" y="347"/>
                      <a:pt x="106" y="467"/>
                    </a:cubicBezTo>
                    <a:cubicBezTo>
                      <a:pt x="47" y="637"/>
                      <a:pt x="11" y="813"/>
                      <a:pt x="4" y="994"/>
                    </a:cubicBezTo>
                    <a:cubicBezTo>
                      <a:pt x="0" y="1094"/>
                      <a:pt x="11" y="1192"/>
                      <a:pt x="44" y="1287"/>
                    </a:cubicBezTo>
                    <a:cubicBezTo>
                      <a:pt x="78" y="1385"/>
                      <a:pt x="117" y="1482"/>
                      <a:pt x="151" y="1580"/>
                    </a:cubicBezTo>
                    <a:cubicBezTo>
                      <a:pt x="181" y="1665"/>
                      <a:pt x="213" y="1750"/>
                      <a:pt x="209" y="1842"/>
                    </a:cubicBezTo>
                    <a:cubicBezTo>
                      <a:pt x="209" y="1859"/>
                      <a:pt x="217" y="1863"/>
                      <a:pt x="232" y="1864"/>
                    </a:cubicBezTo>
                    <a:cubicBezTo>
                      <a:pt x="314" y="1873"/>
                      <a:pt x="395" y="1883"/>
                      <a:pt x="477" y="1893"/>
                    </a:cubicBezTo>
                    <a:cubicBezTo>
                      <a:pt x="616" y="1911"/>
                      <a:pt x="755" y="1929"/>
                      <a:pt x="894" y="1947"/>
                    </a:cubicBezTo>
                    <a:cubicBezTo>
                      <a:pt x="942" y="1953"/>
                      <a:pt x="942" y="1953"/>
                      <a:pt x="961" y="1907"/>
                    </a:cubicBezTo>
                    <a:cubicBezTo>
                      <a:pt x="993" y="1827"/>
                      <a:pt x="1031" y="1748"/>
                      <a:pt x="1058" y="1666"/>
                    </a:cubicBezTo>
                    <a:cubicBezTo>
                      <a:pt x="1119" y="1477"/>
                      <a:pt x="1176" y="1287"/>
                      <a:pt x="1172" y="10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00346DD7-2E1C-47ED-826B-87A433917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187" y="5700645"/>
                <a:ext cx="491933" cy="587442"/>
              </a:xfrm>
              <a:custGeom>
                <a:avLst/>
                <a:gdLst>
                  <a:gd name="T0" fmla="*/ 0 w 821"/>
                  <a:gd name="T1" fmla="*/ 562 h 987"/>
                  <a:gd name="T2" fmla="*/ 49 w 821"/>
                  <a:gd name="T3" fmla="*/ 795 h 987"/>
                  <a:gd name="T4" fmla="*/ 164 w 821"/>
                  <a:gd name="T5" fmla="*/ 915 h 987"/>
                  <a:gd name="T6" fmla="*/ 487 w 821"/>
                  <a:gd name="T7" fmla="*/ 964 h 987"/>
                  <a:gd name="T8" fmla="*/ 635 w 821"/>
                  <a:gd name="T9" fmla="*/ 879 h 987"/>
                  <a:gd name="T10" fmla="*/ 771 w 821"/>
                  <a:gd name="T11" fmla="*/ 574 h 987"/>
                  <a:gd name="T12" fmla="*/ 819 w 821"/>
                  <a:gd name="T13" fmla="*/ 138 h 987"/>
                  <a:gd name="T14" fmla="*/ 795 w 821"/>
                  <a:gd name="T15" fmla="*/ 102 h 987"/>
                  <a:gd name="T16" fmla="*/ 658 w 821"/>
                  <a:gd name="T17" fmla="*/ 81 h 987"/>
                  <a:gd name="T18" fmla="*/ 421 w 821"/>
                  <a:gd name="T19" fmla="*/ 43 h 987"/>
                  <a:gd name="T20" fmla="*/ 336 w 821"/>
                  <a:gd name="T21" fmla="*/ 33 h 987"/>
                  <a:gd name="T22" fmla="*/ 143 w 821"/>
                  <a:gd name="T23" fmla="*/ 3 h 987"/>
                  <a:gd name="T24" fmla="*/ 108 w 821"/>
                  <a:gd name="T25" fmla="*/ 25 h 987"/>
                  <a:gd name="T26" fmla="*/ 45 w 821"/>
                  <a:gd name="T27" fmla="*/ 264 h 987"/>
                  <a:gd name="T28" fmla="*/ 3 w 821"/>
                  <a:gd name="T29" fmla="*/ 515 h 987"/>
                  <a:gd name="T30" fmla="*/ 0 w 821"/>
                  <a:gd name="T31" fmla="*/ 562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1" h="987">
                    <a:moveTo>
                      <a:pt x="0" y="562"/>
                    </a:moveTo>
                    <a:cubicBezTo>
                      <a:pt x="2" y="647"/>
                      <a:pt x="11" y="724"/>
                      <a:pt x="49" y="795"/>
                    </a:cubicBezTo>
                    <a:cubicBezTo>
                      <a:pt x="75" y="845"/>
                      <a:pt x="113" y="887"/>
                      <a:pt x="164" y="915"/>
                    </a:cubicBezTo>
                    <a:cubicBezTo>
                      <a:pt x="265" y="970"/>
                      <a:pt x="374" y="987"/>
                      <a:pt x="487" y="964"/>
                    </a:cubicBezTo>
                    <a:cubicBezTo>
                      <a:pt x="545" y="952"/>
                      <a:pt x="595" y="923"/>
                      <a:pt x="635" y="879"/>
                    </a:cubicBezTo>
                    <a:cubicBezTo>
                      <a:pt x="715" y="793"/>
                      <a:pt x="747" y="686"/>
                      <a:pt x="771" y="574"/>
                    </a:cubicBezTo>
                    <a:cubicBezTo>
                      <a:pt x="802" y="430"/>
                      <a:pt x="802" y="283"/>
                      <a:pt x="819" y="138"/>
                    </a:cubicBezTo>
                    <a:cubicBezTo>
                      <a:pt x="821" y="117"/>
                      <a:pt x="816" y="105"/>
                      <a:pt x="795" y="102"/>
                    </a:cubicBezTo>
                    <a:cubicBezTo>
                      <a:pt x="750" y="95"/>
                      <a:pt x="704" y="89"/>
                      <a:pt x="658" y="81"/>
                    </a:cubicBezTo>
                    <a:cubicBezTo>
                      <a:pt x="579" y="69"/>
                      <a:pt x="500" y="56"/>
                      <a:pt x="421" y="43"/>
                    </a:cubicBezTo>
                    <a:cubicBezTo>
                      <a:pt x="393" y="39"/>
                      <a:pt x="364" y="37"/>
                      <a:pt x="336" y="33"/>
                    </a:cubicBezTo>
                    <a:cubicBezTo>
                      <a:pt x="272" y="23"/>
                      <a:pt x="207" y="13"/>
                      <a:pt x="143" y="3"/>
                    </a:cubicBezTo>
                    <a:cubicBezTo>
                      <a:pt x="124" y="0"/>
                      <a:pt x="113" y="5"/>
                      <a:pt x="108" y="25"/>
                    </a:cubicBezTo>
                    <a:cubicBezTo>
                      <a:pt x="88" y="105"/>
                      <a:pt x="63" y="184"/>
                      <a:pt x="45" y="264"/>
                    </a:cubicBezTo>
                    <a:cubicBezTo>
                      <a:pt x="28" y="347"/>
                      <a:pt x="16" y="431"/>
                      <a:pt x="3" y="515"/>
                    </a:cubicBezTo>
                    <a:cubicBezTo>
                      <a:pt x="0" y="532"/>
                      <a:pt x="0" y="550"/>
                      <a:pt x="0" y="5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76D1922-63F1-4651-90AD-8D83DEFC66AE}"/>
                </a:ext>
              </a:extLst>
            </p:cNvPr>
            <p:cNvGrpSpPr/>
            <p:nvPr/>
          </p:nvGrpSpPr>
          <p:grpSpPr>
            <a:xfrm rot="21344680">
              <a:off x="2043326" y="-1087338"/>
              <a:ext cx="703343" cy="1831715"/>
              <a:chOff x="2043326" y="4456372"/>
              <a:chExt cx="703343" cy="1831715"/>
            </a:xfrm>
            <a:grpFill/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33DA7191-722D-41D1-A7D2-09A9C299F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326" y="4456372"/>
                <a:ext cx="703343" cy="1161411"/>
              </a:xfrm>
              <a:custGeom>
                <a:avLst/>
                <a:gdLst>
                  <a:gd name="T0" fmla="*/ 4 w 1176"/>
                  <a:gd name="T1" fmla="*/ 1085 h 1953"/>
                  <a:gd name="T2" fmla="*/ 55 w 1176"/>
                  <a:gd name="T3" fmla="*/ 707 h 1953"/>
                  <a:gd name="T4" fmla="*/ 196 w 1176"/>
                  <a:gd name="T5" fmla="*/ 349 h 1953"/>
                  <a:gd name="T6" fmla="*/ 434 w 1176"/>
                  <a:gd name="T7" fmla="*/ 79 h 1953"/>
                  <a:gd name="T8" fmla="*/ 713 w 1176"/>
                  <a:gd name="T9" fmla="*/ 23 h 1953"/>
                  <a:gd name="T10" fmla="*/ 888 w 1176"/>
                  <a:gd name="T11" fmla="*/ 136 h 1953"/>
                  <a:gd name="T12" fmla="*/ 1070 w 1176"/>
                  <a:gd name="T13" fmla="*/ 467 h 1953"/>
                  <a:gd name="T14" fmla="*/ 1172 w 1176"/>
                  <a:gd name="T15" fmla="*/ 994 h 1953"/>
                  <a:gd name="T16" fmla="*/ 1132 w 1176"/>
                  <a:gd name="T17" fmla="*/ 1287 h 1953"/>
                  <a:gd name="T18" fmla="*/ 1025 w 1176"/>
                  <a:gd name="T19" fmla="*/ 1580 h 1953"/>
                  <a:gd name="T20" fmla="*/ 967 w 1176"/>
                  <a:gd name="T21" fmla="*/ 1842 h 1953"/>
                  <a:gd name="T22" fmla="*/ 944 w 1176"/>
                  <a:gd name="T23" fmla="*/ 1864 h 1953"/>
                  <a:gd name="T24" fmla="*/ 700 w 1176"/>
                  <a:gd name="T25" fmla="*/ 1893 h 1953"/>
                  <a:gd name="T26" fmla="*/ 282 w 1176"/>
                  <a:gd name="T27" fmla="*/ 1947 h 1953"/>
                  <a:gd name="T28" fmla="*/ 216 w 1176"/>
                  <a:gd name="T29" fmla="*/ 1907 h 1953"/>
                  <a:gd name="T30" fmla="*/ 119 w 1176"/>
                  <a:gd name="T31" fmla="*/ 1666 h 1953"/>
                  <a:gd name="T32" fmla="*/ 4 w 1176"/>
                  <a:gd name="T33" fmla="*/ 1085 h 1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6" h="1953">
                    <a:moveTo>
                      <a:pt x="4" y="1085"/>
                    </a:moveTo>
                    <a:cubicBezTo>
                      <a:pt x="3" y="957"/>
                      <a:pt x="24" y="832"/>
                      <a:pt x="55" y="707"/>
                    </a:cubicBezTo>
                    <a:cubicBezTo>
                      <a:pt x="85" y="581"/>
                      <a:pt x="132" y="462"/>
                      <a:pt x="196" y="349"/>
                    </a:cubicBezTo>
                    <a:cubicBezTo>
                      <a:pt x="256" y="244"/>
                      <a:pt x="331" y="149"/>
                      <a:pt x="434" y="79"/>
                    </a:cubicBezTo>
                    <a:cubicBezTo>
                      <a:pt x="518" y="21"/>
                      <a:pt x="613" y="0"/>
                      <a:pt x="713" y="23"/>
                    </a:cubicBezTo>
                    <a:cubicBezTo>
                      <a:pt x="782" y="39"/>
                      <a:pt x="840" y="82"/>
                      <a:pt x="888" y="136"/>
                    </a:cubicBezTo>
                    <a:cubicBezTo>
                      <a:pt x="975" y="232"/>
                      <a:pt x="1029" y="347"/>
                      <a:pt x="1070" y="467"/>
                    </a:cubicBezTo>
                    <a:cubicBezTo>
                      <a:pt x="1129" y="637"/>
                      <a:pt x="1166" y="813"/>
                      <a:pt x="1172" y="994"/>
                    </a:cubicBezTo>
                    <a:cubicBezTo>
                      <a:pt x="1176" y="1094"/>
                      <a:pt x="1165" y="1192"/>
                      <a:pt x="1132" y="1287"/>
                    </a:cubicBezTo>
                    <a:cubicBezTo>
                      <a:pt x="1098" y="1385"/>
                      <a:pt x="1059" y="1482"/>
                      <a:pt x="1025" y="1580"/>
                    </a:cubicBezTo>
                    <a:cubicBezTo>
                      <a:pt x="996" y="1665"/>
                      <a:pt x="964" y="1750"/>
                      <a:pt x="967" y="1842"/>
                    </a:cubicBezTo>
                    <a:cubicBezTo>
                      <a:pt x="968" y="1859"/>
                      <a:pt x="959" y="1863"/>
                      <a:pt x="944" y="1864"/>
                    </a:cubicBezTo>
                    <a:cubicBezTo>
                      <a:pt x="862" y="1873"/>
                      <a:pt x="781" y="1883"/>
                      <a:pt x="700" y="1893"/>
                    </a:cubicBezTo>
                    <a:cubicBezTo>
                      <a:pt x="560" y="1911"/>
                      <a:pt x="421" y="1929"/>
                      <a:pt x="282" y="1947"/>
                    </a:cubicBezTo>
                    <a:cubicBezTo>
                      <a:pt x="235" y="1953"/>
                      <a:pt x="235" y="1953"/>
                      <a:pt x="216" y="1907"/>
                    </a:cubicBezTo>
                    <a:cubicBezTo>
                      <a:pt x="183" y="1827"/>
                      <a:pt x="145" y="1748"/>
                      <a:pt x="119" y="1666"/>
                    </a:cubicBezTo>
                    <a:cubicBezTo>
                      <a:pt x="57" y="1477"/>
                      <a:pt x="0" y="1287"/>
                      <a:pt x="4" y="10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29017B88-1266-480C-ADC6-E072937F1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210" y="5700645"/>
                <a:ext cx="491933" cy="587442"/>
              </a:xfrm>
              <a:custGeom>
                <a:avLst/>
                <a:gdLst>
                  <a:gd name="T0" fmla="*/ 821 w 821"/>
                  <a:gd name="T1" fmla="*/ 562 h 987"/>
                  <a:gd name="T2" fmla="*/ 773 w 821"/>
                  <a:gd name="T3" fmla="*/ 795 h 987"/>
                  <a:gd name="T4" fmla="*/ 658 w 821"/>
                  <a:gd name="T5" fmla="*/ 915 h 987"/>
                  <a:gd name="T6" fmla="*/ 334 w 821"/>
                  <a:gd name="T7" fmla="*/ 964 h 987"/>
                  <a:gd name="T8" fmla="*/ 186 w 821"/>
                  <a:gd name="T9" fmla="*/ 879 h 987"/>
                  <a:gd name="T10" fmla="*/ 50 w 821"/>
                  <a:gd name="T11" fmla="*/ 574 h 987"/>
                  <a:gd name="T12" fmla="*/ 2 w 821"/>
                  <a:gd name="T13" fmla="*/ 138 h 987"/>
                  <a:gd name="T14" fmla="*/ 26 w 821"/>
                  <a:gd name="T15" fmla="*/ 102 h 987"/>
                  <a:gd name="T16" fmla="*/ 163 w 821"/>
                  <a:gd name="T17" fmla="*/ 81 h 987"/>
                  <a:gd name="T18" fmla="*/ 400 w 821"/>
                  <a:gd name="T19" fmla="*/ 43 h 987"/>
                  <a:gd name="T20" fmla="*/ 485 w 821"/>
                  <a:gd name="T21" fmla="*/ 33 h 987"/>
                  <a:gd name="T22" fmla="*/ 678 w 821"/>
                  <a:gd name="T23" fmla="*/ 3 h 987"/>
                  <a:gd name="T24" fmla="*/ 713 w 821"/>
                  <a:gd name="T25" fmla="*/ 25 h 987"/>
                  <a:gd name="T26" fmla="*/ 776 w 821"/>
                  <a:gd name="T27" fmla="*/ 264 h 987"/>
                  <a:gd name="T28" fmla="*/ 819 w 821"/>
                  <a:gd name="T29" fmla="*/ 515 h 987"/>
                  <a:gd name="T30" fmla="*/ 821 w 821"/>
                  <a:gd name="T31" fmla="*/ 562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1" h="987">
                    <a:moveTo>
                      <a:pt x="821" y="562"/>
                    </a:moveTo>
                    <a:cubicBezTo>
                      <a:pt x="820" y="647"/>
                      <a:pt x="810" y="724"/>
                      <a:pt x="773" y="795"/>
                    </a:cubicBezTo>
                    <a:cubicBezTo>
                      <a:pt x="746" y="845"/>
                      <a:pt x="708" y="887"/>
                      <a:pt x="658" y="915"/>
                    </a:cubicBezTo>
                    <a:cubicBezTo>
                      <a:pt x="556" y="970"/>
                      <a:pt x="448" y="987"/>
                      <a:pt x="334" y="964"/>
                    </a:cubicBezTo>
                    <a:cubicBezTo>
                      <a:pt x="276" y="952"/>
                      <a:pt x="226" y="923"/>
                      <a:pt x="186" y="879"/>
                    </a:cubicBezTo>
                    <a:cubicBezTo>
                      <a:pt x="106" y="793"/>
                      <a:pt x="74" y="686"/>
                      <a:pt x="50" y="574"/>
                    </a:cubicBezTo>
                    <a:cubicBezTo>
                      <a:pt x="19" y="430"/>
                      <a:pt x="19" y="283"/>
                      <a:pt x="2" y="138"/>
                    </a:cubicBezTo>
                    <a:cubicBezTo>
                      <a:pt x="0" y="117"/>
                      <a:pt x="5" y="105"/>
                      <a:pt x="26" y="102"/>
                    </a:cubicBezTo>
                    <a:cubicBezTo>
                      <a:pt x="72" y="95"/>
                      <a:pt x="118" y="89"/>
                      <a:pt x="163" y="81"/>
                    </a:cubicBezTo>
                    <a:cubicBezTo>
                      <a:pt x="242" y="69"/>
                      <a:pt x="321" y="56"/>
                      <a:pt x="400" y="43"/>
                    </a:cubicBezTo>
                    <a:cubicBezTo>
                      <a:pt x="428" y="39"/>
                      <a:pt x="457" y="37"/>
                      <a:pt x="485" y="33"/>
                    </a:cubicBezTo>
                    <a:cubicBezTo>
                      <a:pt x="550" y="23"/>
                      <a:pt x="614" y="13"/>
                      <a:pt x="678" y="3"/>
                    </a:cubicBezTo>
                    <a:cubicBezTo>
                      <a:pt x="697" y="0"/>
                      <a:pt x="708" y="5"/>
                      <a:pt x="713" y="25"/>
                    </a:cubicBezTo>
                    <a:cubicBezTo>
                      <a:pt x="734" y="105"/>
                      <a:pt x="758" y="184"/>
                      <a:pt x="776" y="264"/>
                    </a:cubicBezTo>
                    <a:cubicBezTo>
                      <a:pt x="794" y="347"/>
                      <a:pt x="805" y="431"/>
                      <a:pt x="819" y="515"/>
                    </a:cubicBezTo>
                    <a:cubicBezTo>
                      <a:pt x="821" y="532"/>
                      <a:pt x="821" y="550"/>
                      <a:pt x="821" y="5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6F80CBC-1CEC-4C3E-8143-72D22E7D0011}"/>
                </a:ext>
              </a:extLst>
            </p:cNvPr>
            <p:cNvGrpSpPr/>
            <p:nvPr/>
          </p:nvGrpSpPr>
          <p:grpSpPr>
            <a:xfrm rot="219926">
              <a:off x="3012995" y="-2554029"/>
              <a:ext cx="703343" cy="1831715"/>
              <a:chOff x="3097662" y="4456372"/>
              <a:chExt cx="703343" cy="1831715"/>
            </a:xfrm>
            <a:grpFill/>
          </p:grpSpPr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BA468E78-5383-4170-AA29-8281EC31A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662" y="4456372"/>
                <a:ext cx="703343" cy="1161411"/>
              </a:xfrm>
              <a:custGeom>
                <a:avLst/>
                <a:gdLst>
                  <a:gd name="T0" fmla="*/ 1172 w 1176"/>
                  <a:gd name="T1" fmla="*/ 1085 h 1953"/>
                  <a:gd name="T2" fmla="*/ 1122 w 1176"/>
                  <a:gd name="T3" fmla="*/ 707 h 1953"/>
                  <a:gd name="T4" fmla="*/ 980 w 1176"/>
                  <a:gd name="T5" fmla="*/ 349 h 1953"/>
                  <a:gd name="T6" fmla="*/ 743 w 1176"/>
                  <a:gd name="T7" fmla="*/ 79 h 1953"/>
                  <a:gd name="T8" fmla="*/ 464 w 1176"/>
                  <a:gd name="T9" fmla="*/ 23 h 1953"/>
                  <a:gd name="T10" fmla="*/ 288 w 1176"/>
                  <a:gd name="T11" fmla="*/ 136 h 1953"/>
                  <a:gd name="T12" fmla="*/ 106 w 1176"/>
                  <a:gd name="T13" fmla="*/ 467 h 1953"/>
                  <a:gd name="T14" fmla="*/ 4 w 1176"/>
                  <a:gd name="T15" fmla="*/ 994 h 1953"/>
                  <a:gd name="T16" fmla="*/ 44 w 1176"/>
                  <a:gd name="T17" fmla="*/ 1287 h 1953"/>
                  <a:gd name="T18" fmla="*/ 151 w 1176"/>
                  <a:gd name="T19" fmla="*/ 1580 h 1953"/>
                  <a:gd name="T20" fmla="*/ 209 w 1176"/>
                  <a:gd name="T21" fmla="*/ 1842 h 1953"/>
                  <a:gd name="T22" fmla="*/ 232 w 1176"/>
                  <a:gd name="T23" fmla="*/ 1864 h 1953"/>
                  <a:gd name="T24" fmla="*/ 477 w 1176"/>
                  <a:gd name="T25" fmla="*/ 1893 h 1953"/>
                  <a:gd name="T26" fmla="*/ 894 w 1176"/>
                  <a:gd name="T27" fmla="*/ 1947 h 1953"/>
                  <a:gd name="T28" fmla="*/ 961 w 1176"/>
                  <a:gd name="T29" fmla="*/ 1907 h 1953"/>
                  <a:gd name="T30" fmla="*/ 1058 w 1176"/>
                  <a:gd name="T31" fmla="*/ 1666 h 1953"/>
                  <a:gd name="T32" fmla="*/ 1172 w 1176"/>
                  <a:gd name="T33" fmla="*/ 1085 h 1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6" h="1953">
                    <a:moveTo>
                      <a:pt x="1172" y="1085"/>
                    </a:moveTo>
                    <a:cubicBezTo>
                      <a:pt x="1173" y="957"/>
                      <a:pt x="1152" y="832"/>
                      <a:pt x="1122" y="707"/>
                    </a:cubicBezTo>
                    <a:cubicBezTo>
                      <a:pt x="1091" y="581"/>
                      <a:pt x="1044" y="462"/>
                      <a:pt x="980" y="349"/>
                    </a:cubicBezTo>
                    <a:cubicBezTo>
                      <a:pt x="920" y="244"/>
                      <a:pt x="845" y="149"/>
                      <a:pt x="743" y="79"/>
                    </a:cubicBezTo>
                    <a:cubicBezTo>
                      <a:pt x="658" y="21"/>
                      <a:pt x="563" y="0"/>
                      <a:pt x="464" y="23"/>
                    </a:cubicBezTo>
                    <a:cubicBezTo>
                      <a:pt x="394" y="39"/>
                      <a:pt x="337" y="82"/>
                      <a:pt x="288" y="136"/>
                    </a:cubicBezTo>
                    <a:cubicBezTo>
                      <a:pt x="201" y="232"/>
                      <a:pt x="147" y="347"/>
                      <a:pt x="106" y="467"/>
                    </a:cubicBezTo>
                    <a:cubicBezTo>
                      <a:pt x="47" y="637"/>
                      <a:pt x="11" y="813"/>
                      <a:pt x="4" y="994"/>
                    </a:cubicBezTo>
                    <a:cubicBezTo>
                      <a:pt x="0" y="1094"/>
                      <a:pt x="11" y="1192"/>
                      <a:pt x="44" y="1287"/>
                    </a:cubicBezTo>
                    <a:cubicBezTo>
                      <a:pt x="78" y="1385"/>
                      <a:pt x="117" y="1482"/>
                      <a:pt x="151" y="1580"/>
                    </a:cubicBezTo>
                    <a:cubicBezTo>
                      <a:pt x="181" y="1665"/>
                      <a:pt x="213" y="1750"/>
                      <a:pt x="209" y="1842"/>
                    </a:cubicBezTo>
                    <a:cubicBezTo>
                      <a:pt x="209" y="1859"/>
                      <a:pt x="217" y="1863"/>
                      <a:pt x="232" y="1864"/>
                    </a:cubicBezTo>
                    <a:cubicBezTo>
                      <a:pt x="314" y="1873"/>
                      <a:pt x="395" y="1883"/>
                      <a:pt x="477" y="1893"/>
                    </a:cubicBezTo>
                    <a:cubicBezTo>
                      <a:pt x="616" y="1911"/>
                      <a:pt x="755" y="1929"/>
                      <a:pt x="894" y="1947"/>
                    </a:cubicBezTo>
                    <a:cubicBezTo>
                      <a:pt x="942" y="1953"/>
                      <a:pt x="942" y="1953"/>
                      <a:pt x="961" y="1907"/>
                    </a:cubicBezTo>
                    <a:cubicBezTo>
                      <a:pt x="993" y="1827"/>
                      <a:pt x="1031" y="1748"/>
                      <a:pt x="1058" y="1666"/>
                    </a:cubicBezTo>
                    <a:cubicBezTo>
                      <a:pt x="1119" y="1477"/>
                      <a:pt x="1176" y="1287"/>
                      <a:pt x="1172" y="10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9F49F067-030D-47D8-8B78-5C5E45928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187" y="5700645"/>
                <a:ext cx="491933" cy="587442"/>
              </a:xfrm>
              <a:custGeom>
                <a:avLst/>
                <a:gdLst>
                  <a:gd name="T0" fmla="*/ 0 w 821"/>
                  <a:gd name="T1" fmla="*/ 562 h 987"/>
                  <a:gd name="T2" fmla="*/ 49 w 821"/>
                  <a:gd name="T3" fmla="*/ 795 h 987"/>
                  <a:gd name="T4" fmla="*/ 164 w 821"/>
                  <a:gd name="T5" fmla="*/ 915 h 987"/>
                  <a:gd name="T6" fmla="*/ 487 w 821"/>
                  <a:gd name="T7" fmla="*/ 964 h 987"/>
                  <a:gd name="T8" fmla="*/ 635 w 821"/>
                  <a:gd name="T9" fmla="*/ 879 h 987"/>
                  <a:gd name="T10" fmla="*/ 771 w 821"/>
                  <a:gd name="T11" fmla="*/ 574 h 987"/>
                  <a:gd name="T12" fmla="*/ 819 w 821"/>
                  <a:gd name="T13" fmla="*/ 138 h 987"/>
                  <a:gd name="T14" fmla="*/ 795 w 821"/>
                  <a:gd name="T15" fmla="*/ 102 h 987"/>
                  <a:gd name="T16" fmla="*/ 658 w 821"/>
                  <a:gd name="T17" fmla="*/ 81 h 987"/>
                  <a:gd name="T18" fmla="*/ 421 w 821"/>
                  <a:gd name="T19" fmla="*/ 43 h 987"/>
                  <a:gd name="T20" fmla="*/ 336 w 821"/>
                  <a:gd name="T21" fmla="*/ 33 h 987"/>
                  <a:gd name="T22" fmla="*/ 143 w 821"/>
                  <a:gd name="T23" fmla="*/ 3 h 987"/>
                  <a:gd name="T24" fmla="*/ 108 w 821"/>
                  <a:gd name="T25" fmla="*/ 25 h 987"/>
                  <a:gd name="T26" fmla="*/ 45 w 821"/>
                  <a:gd name="T27" fmla="*/ 264 h 987"/>
                  <a:gd name="T28" fmla="*/ 3 w 821"/>
                  <a:gd name="T29" fmla="*/ 515 h 987"/>
                  <a:gd name="T30" fmla="*/ 0 w 821"/>
                  <a:gd name="T31" fmla="*/ 562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1" h="987">
                    <a:moveTo>
                      <a:pt x="0" y="562"/>
                    </a:moveTo>
                    <a:cubicBezTo>
                      <a:pt x="2" y="647"/>
                      <a:pt x="11" y="724"/>
                      <a:pt x="49" y="795"/>
                    </a:cubicBezTo>
                    <a:cubicBezTo>
                      <a:pt x="75" y="845"/>
                      <a:pt x="113" y="887"/>
                      <a:pt x="164" y="915"/>
                    </a:cubicBezTo>
                    <a:cubicBezTo>
                      <a:pt x="265" y="970"/>
                      <a:pt x="374" y="987"/>
                      <a:pt x="487" y="964"/>
                    </a:cubicBezTo>
                    <a:cubicBezTo>
                      <a:pt x="545" y="952"/>
                      <a:pt x="595" y="923"/>
                      <a:pt x="635" y="879"/>
                    </a:cubicBezTo>
                    <a:cubicBezTo>
                      <a:pt x="715" y="793"/>
                      <a:pt x="747" y="686"/>
                      <a:pt x="771" y="574"/>
                    </a:cubicBezTo>
                    <a:cubicBezTo>
                      <a:pt x="802" y="430"/>
                      <a:pt x="802" y="283"/>
                      <a:pt x="819" y="138"/>
                    </a:cubicBezTo>
                    <a:cubicBezTo>
                      <a:pt x="821" y="117"/>
                      <a:pt x="816" y="105"/>
                      <a:pt x="795" y="102"/>
                    </a:cubicBezTo>
                    <a:cubicBezTo>
                      <a:pt x="750" y="95"/>
                      <a:pt x="704" y="89"/>
                      <a:pt x="658" y="81"/>
                    </a:cubicBezTo>
                    <a:cubicBezTo>
                      <a:pt x="579" y="69"/>
                      <a:pt x="500" y="56"/>
                      <a:pt x="421" y="43"/>
                    </a:cubicBezTo>
                    <a:cubicBezTo>
                      <a:pt x="393" y="39"/>
                      <a:pt x="364" y="37"/>
                      <a:pt x="336" y="33"/>
                    </a:cubicBezTo>
                    <a:cubicBezTo>
                      <a:pt x="272" y="23"/>
                      <a:pt x="207" y="13"/>
                      <a:pt x="143" y="3"/>
                    </a:cubicBezTo>
                    <a:cubicBezTo>
                      <a:pt x="124" y="0"/>
                      <a:pt x="113" y="5"/>
                      <a:pt x="108" y="25"/>
                    </a:cubicBezTo>
                    <a:cubicBezTo>
                      <a:pt x="88" y="105"/>
                      <a:pt x="63" y="184"/>
                      <a:pt x="45" y="264"/>
                    </a:cubicBezTo>
                    <a:cubicBezTo>
                      <a:pt x="28" y="347"/>
                      <a:pt x="16" y="431"/>
                      <a:pt x="3" y="515"/>
                    </a:cubicBezTo>
                    <a:cubicBezTo>
                      <a:pt x="0" y="532"/>
                      <a:pt x="0" y="550"/>
                      <a:pt x="0" y="5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C8A6F83-39F9-49AA-81CC-E21AB13913CF}"/>
              </a:ext>
            </a:extLst>
          </p:cNvPr>
          <p:cNvSpPr txBox="1"/>
          <p:nvPr/>
        </p:nvSpPr>
        <p:spPr>
          <a:xfrm>
            <a:off x="1503668" y="1308710"/>
            <a:ext cx="28784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відбуватимуться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демонстрацією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темами курсу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78427E-334A-46D5-89B9-38ADD6093FC8}"/>
              </a:ext>
            </a:extLst>
          </p:cNvPr>
          <p:cNvSpPr txBox="1"/>
          <p:nvPr/>
        </p:nvSpPr>
        <p:spPr>
          <a:xfrm>
            <a:off x="326561" y="1162847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7BA8F9-2E82-4E11-A0C2-0D52C8E1377F}"/>
              </a:ext>
            </a:extLst>
          </p:cNvPr>
          <p:cNvSpPr txBox="1"/>
          <p:nvPr/>
        </p:nvSpPr>
        <p:spPr>
          <a:xfrm>
            <a:off x="8929827" y="3862651"/>
            <a:ext cx="2933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заняття, на яких проводитимуться конкретні розрахунки та </a:t>
            </a:r>
            <a:r>
              <a:rPr lang="uk-UA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опрацьовуватимуться підходи до прийняття рішень фінансового характеру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1E16B16-15DD-4476-BD49-66FDE1E4C524}"/>
              </a:ext>
            </a:extLst>
          </p:cNvPr>
          <p:cNvSpPr txBox="1"/>
          <p:nvPr/>
        </p:nvSpPr>
        <p:spPr>
          <a:xfrm>
            <a:off x="7864474" y="3654984"/>
            <a:ext cx="1177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02</a:t>
            </a:r>
            <a:endParaRPr kumimoji="0" lang="en-GB" sz="6500" b="1" i="0" u="none" strike="noStrike" kern="1200" cap="none" spc="0" normalizeH="0" baseline="0" noProof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B190EA-235E-41A0-B500-B9011EB1E09D}"/>
              </a:ext>
            </a:extLst>
          </p:cNvPr>
          <p:cNvGrpSpPr/>
          <p:nvPr/>
        </p:nvGrpSpPr>
        <p:grpSpPr>
          <a:xfrm>
            <a:off x="4543586" y="2302860"/>
            <a:ext cx="3933281" cy="3950497"/>
            <a:chOff x="1060021" y="1473417"/>
            <a:chExt cx="4479725" cy="449933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21A2879-B89D-4BF6-BE97-A72206EE2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026" y="2059900"/>
              <a:ext cx="1474227" cy="461699"/>
            </a:xfrm>
            <a:custGeom>
              <a:avLst/>
              <a:gdLst>
                <a:gd name="T0" fmla="*/ 206 w 426"/>
                <a:gd name="T1" fmla="*/ 0 h 132"/>
                <a:gd name="T2" fmla="*/ 403 w 426"/>
                <a:gd name="T3" fmla="*/ 73 h 132"/>
                <a:gd name="T4" fmla="*/ 413 w 426"/>
                <a:gd name="T5" fmla="*/ 83 h 132"/>
                <a:gd name="T6" fmla="*/ 414 w 426"/>
                <a:gd name="T7" fmla="*/ 120 h 132"/>
                <a:gd name="T8" fmla="*/ 376 w 426"/>
                <a:gd name="T9" fmla="*/ 121 h 132"/>
                <a:gd name="T10" fmla="*/ 307 w 426"/>
                <a:gd name="T11" fmla="*/ 75 h 132"/>
                <a:gd name="T12" fmla="*/ 60 w 426"/>
                <a:gd name="T13" fmla="*/ 114 h 132"/>
                <a:gd name="T14" fmla="*/ 52 w 426"/>
                <a:gd name="T15" fmla="*/ 121 h 132"/>
                <a:gd name="T16" fmla="*/ 13 w 426"/>
                <a:gd name="T17" fmla="*/ 120 h 132"/>
                <a:gd name="T18" fmla="*/ 15 w 426"/>
                <a:gd name="T19" fmla="*/ 82 h 132"/>
                <a:gd name="T20" fmla="*/ 152 w 426"/>
                <a:gd name="T21" fmla="*/ 8 h 132"/>
                <a:gd name="T22" fmla="*/ 206 w 426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6" h="132">
                  <a:moveTo>
                    <a:pt x="206" y="0"/>
                  </a:moveTo>
                  <a:cubicBezTo>
                    <a:pt x="285" y="3"/>
                    <a:pt x="350" y="24"/>
                    <a:pt x="403" y="73"/>
                  </a:cubicBezTo>
                  <a:cubicBezTo>
                    <a:pt x="407" y="76"/>
                    <a:pt x="410" y="79"/>
                    <a:pt x="413" y="83"/>
                  </a:cubicBezTo>
                  <a:cubicBezTo>
                    <a:pt x="424" y="95"/>
                    <a:pt x="426" y="108"/>
                    <a:pt x="414" y="120"/>
                  </a:cubicBezTo>
                  <a:cubicBezTo>
                    <a:pt x="402" y="132"/>
                    <a:pt x="390" y="131"/>
                    <a:pt x="376" y="121"/>
                  </a:cubicBezTo>
                  <a:cubicBezTo>
                    <a:pt x="354" y="105"/>
                    <a:pt x="332" y="86"/>
                    <a:pt x="307" y="75"/>
                  </a:cubicBezTo>
                  <a:cubicBezTo>
                    <a:pt x="217" y="36"/>
                    <a:pt x="134" y="51"/>
                    <a:pt x="60" y="114"/>
                  </a:cubicBezTo>
                  <a:cubicBezTo>
                    <a:pt x="57" y="116"/>
                    <a:pt x="55" y="119"/>
                    <a:pt x="52" y="121"/>
                  </a:cubicBezTo>
                  <a:cubicBezTo>
                    <a:pt x="39" y="132"/>
                    <a:pt x="25" y="132"/>
                    <a:pt x="13" y="120"/>
                  </a:cubicBezTo>
                  <a:cubicBezTo>
                    <a:pt x="0" y="107"/>
                    <a:pt x="3" y="93"/>
                    <a:pt x="15" y="82"/>
                  </a:cubicBezTo>
                  <a:cubicBezTo>
                    <a:pt x="53" y="43"/>
                    <a:pt x="100" y="19"/>
                    <a:pt x="152" y="8"/>
                  </a:cubicBezTo>
                  <a:cubicBezTo>
                    <a:pt x="172" y="4"/>
                    <a:pt x="193" y="2"/>
                    <a:pt x="2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97C78D2E-3169-404B-AF68-4AFEB8752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021" y="1473417"/>
              <a:ext cx="4479725" cy="4499333"/>
            </a:xfrm>
            <a:custGeom>
              <a:avLst/>
              <a:gdLst>
                <a:gd name="T0" fmla="*/ 1257 w 1295"/>
                <a:gd name="T1" fmla="*/ 1098 h 1289"/>
                <a:gd name="T2" fmla="*/ 1123 w 1295"/>
                <a:gd name="T3" fmla="*/ 981 h 1289"/>
                <a:gd name="T4" fmla="*/ 895 w 1295"/>
                <a:gd name="T5" fmla="*/ 781 h 1289"/>
                <a:gd name="T6" fmla="*/ 872 w 1295"/>
                <a:gd name="T7" fmla="*/ 773 h 1289"/>
                <a:gd name="T8" fmla="*/ 816 w 1295"/>
                <a:gd name="T9" fmla="*/ 752 h 1289"/>
                <a:gd name="T10" fmla="*/ 814 w 1295"/>
                <a:gd name="T11" fmla="*/ 722 h 1289"/>
                <a:gd name="T12" fmla="*/ 825 w 1295"/>
                <a:gd name="T13" fmla="*/ 706 h 1289"/>
                <a:gd name="T14" fmla="*/ 903 w 1295"/>
                <a:gd name="T15" fmla="*/ 452 h 1289"/>
                <a:gd name="T16" fmla="*/ 452 w 1295"/>
                <a:gd name="T17" fmla="*/ 0 h 1289"/>
                <a:gd name="T18" fmla="*/ 0 w 1295"/>
                <a:gd name="T19" fmla="*/ 452 h 1289"/>
                <a:gd name="T20" fmla="*/ 452 w 1295"/>
                <a:gd name="T21" fmla="*/ 903 h 1289"/>
                <a:gd name="T22" fmla="*/ 697 w 1295"/>
                <a:gd name="T23" fmla="*/ 831 h 1289"/>
                <a:gd name="T24" fmla="*/ 704 w 1295"/>
                <a:gd name="T25" fmla="*/ 826 h 1289"/>
                <a:gd name="T26" fmla="*/ 705 w 1295"/>
                <a:gd name="T27" fmla="*/ 826 h 1289"/>
                <a:gd name="T28" fmla="*/ 714 w 1295"/>
                <a:gd name="T29" fmla="*/ 819 h 1289"/>
                <a:gd name="T30" fmla="*/ 757 w 1295"/>
                <a:gd name="T31" fmla="*/ 822 h 1289"/>
                <a:gd name="T32" fmla="*/ 774 w 1295"/>
                <a:gd name="T33" fmla="*/ 869 h 1289"/>
                <a:gd name="T34" fmla="*/ 786 w 1295"/>
                <a:gd name="T35" fmla="*/ 900 h 1289"/>
                <a:gd name="T36" fmla="*/ 1109 w 1295"/>
                <a:gd name="T37" fmla="*/ 1268 h 1289"/>
                <a:gd name="T38" fmla="*/ 1159 w 1295"/>
                <a:gd name="T39" fmla="*/ 1284 h 1289"/>
                <a:gd name="T40" fmla="*/ 1278 w 1295"/>
                <a:gd name="T41" fmla="*/ 1181 h 1289"/>
                <a:gd name="T42" fmla="*/ 1257 w 1295"/>
                <a:gd name="T43" fmla="*/ 1098 h 1289"/>
                <a:gd name="T44" fmla="*/ 90 w 1295"/>
                <a:gd name="T45" fmla="*/ 452 h 1289"/>
                <a:gd name="T46" fmla="*/ 452 w 1295"/>
                <a:gd name="T47" fmla="*/ 90 h 1289"/>
                <a:gd name="T48" fmla="*/ 813 w 1295"/>
                <a:gd name="T49" fmla="*/ 452 h 1289"/>
                <a:gd name="T50" fmla="*/ 452 w 1295"/>
                <a:gd name="T51" fmla="*/ 813 h 1289"/>
                <a:gd name="T52" fmla="*/ 90 w 1295"/>
                <a:gd name="T53" fmla="*/ 452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5" h="1289">
                  <a:moveTo>
                    <a:pt x="1257" y="1098"/>
                  </a:moveTo>
                  <a:cubicBezTo>
                    <a:pt x="1212" y="1059"/>
                    <a:pt x="1168" y="1020"/>
                    <a:pt x="1123" y="981"/>
                  </a:cubicBezTo>
                  <a:cubicBezTo>
                    <a:pt x="1047" y="914"/>
                    <a:pt x="971" y="847"/>
                    <a:pt x="895" y="781"/>
                  </a:cubicBezTo>
                  <a:cubicBezTo>
                    <a:pt x="889" y="776"/>
                    <a:pt x="878" y="770"/>
                    <a:pt x="872" y="773"/>
                  </a:cubicBezTo>
                  <a:cubicBezTo>
                    <a:pt x="846" y="783"/>
                    <a:pt x="832" y="768"/>
                    <a:pt x="816" y="752"/>
                  </a:cubicBezTo>
                  <a:cubicBezTo>
                    <a:pt x="805" y="741"/>
                    <a:pt x="805" y="734"/>
                    <a:pt x="814" y="722"/>
                  </a:cubicBezTo>
                  <a:cubicBezTo>
                    <a:pt x="817" y="717"/>
                    <a:pt x="821" y="712"/>
                    <a:pt x="825" y="706"/>
                  </a:cubicBezTo>
                  <a:cubicBezTo>
                    <a:pt x="874" y="634"/>
                    <a:pt x="903" y="546"/>
                    <a:pt x="903" y="452"/>
                  </a:cubicBezTo>
                  <a:cubicBezTo>
                    <a:pt x="903" y="202"/>
                    <a:pt x="701" y="0"/>
                    <a:pt x="452" y="0"/>
                  </a:cubicBezTo>
                  <a:cubicBezTo>
                    <a:pt x="202" y="0"/>
                    <a:pt x="0" y="202"/>
                    <a:pt x="0" y="452"/>
                  </a:cubicBezTo>
                  <a:cubicBezTo>
                    <a:pt x="0" y="701"/>
                    <a:pt x="202" y="903"/>
                    <a:pt x="452" y="903"/>
                  </a:cubicBezTo>
                  <a:cubicBezTo>
                    <a:pt x="542" y="903"/>
                    <a:pt x="626" y="877"/>
                    <a:pt x="697" y="831"/>
                  </a:cubicBezTo>
                  <a:cubicBezTo>
                    <a:pt x="699" y="829"/>
                    <a:pt x="702" y="828"/>
                    <a:pt x="704" y="826"/>
                  </a:cubicBezTo>
                  <a:cubicBezTo>
                    <a:pt x="704" y="826"/>
                    <a:pt x="704" y="826"/>
                    <a:pt x="705" y="826"/>
                  </a:cubicBezTo>
                  <a:cubicBezTo>
                    <a:pt x="708" y="824"/>
                    <a:pt x="711" y="822"/>
                    <a:pt x="714" y="819"/>
                  </a:cubicBezTo>
                  <a:cubicBezTo>
                    <a:pt x="732" y="807"/>
                    <a:pt x="742" y="805"/>
                    <a:pt x="757" y="822"/>
                  </a:cubicBezTo>
                  <a:cubicBezTo>
                    <a:pt x="769" y="836"/>
                    <a:pt x="781" y="847"/>
                    <a:pt x="774" y="869"/>
                  </a:cubicBezTo>
                  <a:cubicBezTo>
                    <a:pt x="771" y="877"/>
                    <a:pt x="779" y="892"/>
                    <a:pt x="786" y="900"/>
                  </a:cubicBezTo>
                  <a:cubicBezTo>
                    <a:pt x="893" y="1023"/>
                    <a:pt x="1001" y="1146"/>
                    <a:pt x="1109" y="1268"/>
                  </a:cubicBezTo>
                  <a:cubicBezTo>
                    <a:pt x="1122" y="1284"/>
                    <a:pt x="1139" y="1289"/>
                    <a:pt x="1159" y="1284"/>
                  </a:cubicBezTo>
                  <a:cubicBezTo>
                    <a:pt x="1216" y="1270"/>
                    <a:pt x="1256" y="1234"/>
                    <a:pt x="1278" y="1181"/>
                  </a:cubicBezTo>
                  <a:cubicBezTo>
                    <a:pt x="1295" y="1141"/>
                    <a:pt x="1290" y="1127"/>
                    <a:pt x="1257" y="1098"/>
                  </a:cubicBezTo>
                  <a:close/>
                  <a:moveTo>
                    <a:pt x="90" y="452"/>
                  </a:moveTo>
                  <a:cubicBezTo>
                    <a:pt x="90" y="252"/>
                    <a:pt x="252" y="90"/>
                    <a:pt x="452" y="90"/>
                  </a:cubicBezTo>
                  <a:cubicBezTo>
                    <a:pt x="651" y="90"/>
                    <a:pt x="813" y="252"/>
                    <a:pt x="813" y="452"/>
                  </a:cubicBezTo>
                  <a:cubicBezTo>
                    <a:pt x="813" y="651"/>
                    <a:pt x="651" y="813"/>
                    <a:pt x="452" y="813"/>
                  </a:cubicBezTo>
                  <a:cubicBezTo>
                    <a:pt x="252" y="813"/>
                    <a:pt x="90" y="651"/>
                    <a:pt x="90" y="4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53161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Викладачк</a:t>
            </a:r>
            <a:r>
              <a:rPr lang="uk-UA" sz="5000" dirty="0">
                <a:solidFill>
                  <a:srgbClr val="FFFFFF"/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а курсу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000" dirty="0">
                <a:solidFill>
                  <a:srgbClr val="FFFFFF"/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«Фінансовий менеджмент»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5C8AE6-484A-43DF-A40F-785406CF3E98}"/>
              </a:ext>
            </a:extLst>
          </p:cNvPr>
          <p:cNvGrpSpPr/>
          <p:nvPr/>
        </p:nvGrpSpPr>
        <p:grpSpPr>
          <a:xfrm>
            <a:off x="1780679" y="2843338"/>
            <a:ext cx="1852735" cy="3021438"/>
            <a:chOff x="7782830" y="2717072"/>
            <a:chExt cx="1102309" cy="1797644"/>
          </a:xfrm>
          <a:solidFill>
            <a:schemeClr val="accent4"/>
          </a:solidFill>
        </p:grpSpPr>
        <p:sp>
          <p:nvSpPr>
            <p:cNvPr id="7" name="Freeform 35">
              <a:extLst>
                <a:ext uri="{FF2B5EF4-FFF2-40B4-BE49-F238E27FC236}">
                  <a16:creationId xmlns:a16="http://schemas.microsoft.com/office/drawing/2014/main" id="{E1FF697B-F04D-4E51-8001-877273CFF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886" y="2769946"/>
              <a:ext cx="340140" cy="332783"/>
            </a:xfrm>
            <a:custGeom>
              <a:avLst/>
              <a:gdLst>
                <a:gd name="T0" fmla="*/ 38 w 121"/>
                <a:gd name="T1" fmla="*/ 116 h 120"/>
                <a:gd name="T2" fmla="*/ 63 w 121"/>
                <a:gd name="T3" fmla="*/ 120 h 120"/>
                <a:gd name="T4" fmla="*/ 85 w 121"/>
                <a:gd name="T5" fmla="*/ 115 h 120"/>
                <a:gd name="T6" fmla="*/ 106 w 121"/>
                <a:gd name="T7" fmla="*/ 100 h 120"/>
                <a:gd name="T8" fmla="*/ 121 w 121"/>
                <a:gd name="T9" fmla="*/ 60 h 120"/>
                <a:gd name="T10" fmla="*/ 110 w 121"/>
                <a:gd name="T11" fmla="*/ 26 h 120"/>
                <a:gd name="T12" fmla="*/ 57 w 121"/>
                <a:gd name="T13" fmla="*/ 1 h 120"/>
                <a:gd name="T14" fmla="*/ 30 w 121"/>
                <a:gd name="T15" fmla="*/ 8 h 120"/>
                <a:gd name="T16" fmla="*/ 6 w 121"/>
                <a:gd name="T17" fmla="*/ 34 h 120"/>
                <a:gd name="T18" fmla="*/ 0 w 121"/>
                <a:gd name="T19" fmla="*/ 61 h 120"/>
                <a:gd name="T20" fmla="*/ 6 w 121"/>
                <a:gd name="T21" fmla="*/ 87 h 120"/>
                <a:gd name="T22" fmla="*/ 38 w 121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36">
              <a:extLst>
                <a:ext uri="{FF2B5EF4-FFF2-40B4-BE49-F238E27FC236}">
                  <a16:creationId xmlns:a16="http://schemas.microsoft.com/office/drawing/2014/main" id="{34683255-75FA-4252-A6DD-69C7DD42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830" y="2717072"/>
              <a:ext cx="1102309" cy="1797644"/>
            </a:xfrm>
            <a:custGeom>
              <a:avLst/>
              <a:gdLst>
                <a:gd name="T0" fmla="*/ 384 w 395"/>
                <a:gd name="T1" fmla="*/ 9 h 651"/>
                <a:gd name="T2" fmla="*/ 358 w 395"/>
                <a:gd name="T3" fmla="*/ 2 h 651"/>
                <a:gd name="T4" fmla="*/ 347 w 395"/>
                <a:gd name="T5" fmla="*/ 9 h 651"/>
                <a:gd name="T6" fmla="*/ 215 w 395"/>
                <a:gd name="T7" fmla="*/ 142 h 651"/>
                <a:gd name="T8" fmla="*/ 209 w 395"/>
                <a:gd name="T9" fmla="*/ 148 h 651"/>
                <a:gd name="T10" fmla="*/ 203 w 395"/>
                <a:gd name="T11" fmla="*/ 148 h 651"/>
                <a:gd name="T12" fmla="*/ 76 w 395"/>
                <a:gd name="T13" fmla="*/ 148 h 651"/>
                <a:gd name="T14" fmla="*/ 39 w 395"/>
                <a:gd name="T15" fmla="*/ 157 h 651"/>
                <a:gd name="T16" fmla="*/ 7 w 395"/>
                <a:gd name="T17" fmla="*/ 184 h 651"/>
                <a:gd name="T18" fmla="*/ 0 w 395"/>
                <a:gd name="T19" fmla="*/ 212 h 651"/>
                <a:gd name="T20" fmla="*/ 0 w 395"/>
                <a:gd name="T21" fmla="*/ 370 h 651"/>
                <a:gd name="T22" fmla="*/ 4 w 395"/>
                <a:gd name="T23" fmla="*/ 385 h 651"/>
                <a:gd name="T24" fmla="*/ 22 w 395"/>
                <a:gd name="T25" fmla="*/ 395 h 651"/>
                <a:gd name="T26" fmla="*/ 49 w 395"/>
                <a:gd name="T27" fmla="*/ 383 h 651"/>
                <a:gd name="T28" fmla="*/ 52 w 395"/>
                <a:gd name="T29" fmla="*/ 373 h 651"/>
                <a:gd name="T30" fmla="*/ 52 w 395"/>
                <a:gd name="T31" fmla="*/ 233 h 651"/>
                <a:gd name="T32" fmla="*/ 52 w 395"/>
                <a:gd name="T33" fmla="*/ 231 h 651"/>
                <a:gd name="T34" fmla="*/ 54 w 395"/>
                <a:gd name="T35" fmla="*/ 230 h 651"/>
                <a:gd name="T36" fmla="*/ 64 w 395"/>
                <a:gd name="T37" fmla="*/ 230 h 651"/>
                <a:gd name="T38" fmla="*/ 66 w 395"/>
                <a:gd name="T39" fmla="*/ 232 h 651"/>
                <a:gd name="T40" fmla="*/ 66 w 395"/>
                <a:gd name="T41" fmla="*/ 252 h 651"/>
                <a:gd name="T42" fmla="*/ 66 w 395"/>
                <a:gd name="T43" fmla="*/ 395 h 651"/>
                <a:gd name="T44" fmla="*/ 8 w 395"/>
                <a:gd name="T45" fmla="*/ 605 h 651"/>
                <a:gd name="T46" fmla="*/ 8 w 395"/>
                <a:gd name="T47" fmla="*/ 606 h 651"/>
                <a:gd name="T48" fmla="*/ 7 w 395"/>
                <a:gd name="T49" fmla="*/ 618 h 651"/>
                <a:gd name="T50" fmla="*/ 7 w 395"/>
                <a:gd name="T51" fmla="*/ 620 h 651"/>
                <a:gd name="T52" fmla="*/ 7 w 395"/>
                <a:gd name="T53" fmla="*/ 621 h 651"/>
                <a:gd name="T54" fmla="*/ 8 w 395"/>
                <a:gd name="T55" fmla="*/ 623 h 651"/>
                <a:gd name="T56" fmla="*/ 8 w 395"/>
                <a:gd name="T57" fmla="*/ 624 h 651"/>
                <a:gd name="T58" fmla="*/ 8 w 395"/>
                <a:gd name="T59" fmla="*/ 626 h 651"/>
                <a:gd name="T60" fmla="*/ 33 w 395"/>
                <a:gd name="T61" fmla="*/ 650 h 651"/>
                <a:gd name="T62" fmla="*/ 41 w 395"/>
                <a:gd name="T63" fmla="*/ 651 h 651"/>
                <a:gd name="T64" fmla="*/ 48 w 395"/>
                <a:gd name="T65" fmla="*/ 651 h 651"/>
                <a:gd name="T66" fmla="*/ 69 w 395"/>
                <a:gd name="T67" fmla="*/ 640 h 651"/>
                <a:gd name="T68" fmla="*/ 77 w 395"/>
                <a:gd name="T69" fmla="*/ 626 h 651"/>
                <a:gd name="T70" fmla="*/ 77 w 395"/>
                <a:gd name="T71" fmla="*/ 625 h 651"/>
                <a:gd name="T72" fmla="*/ 77 w 395"/>
                <a:gd name="T73" fmla="*/ 624 h 651"/>
                <a:gd name="T74" fmla="*/ 140 w 395"/>
                <a:gd name="T75" fmla="*/ 396 h 651"/>
                <a:gd name="T76" fmla="*/ 149 w 395"/>
                <a:gd name="T77" fmla="*/ 396 h 651"/>
                <a:gd name="T78" fmla="*/ 211 w 395"/>
                <a:gd name="T79" fmla="*/ 624 h 651"/>
                <a:gd name="T80" fmla="*/ 211 w 395"/>
                <a:gd name="T81" fmla="*/ 625 h 651"/>
                <a:gd name="T82" fmla="*/ 212 w 395"/>
                <a:gd name="T83" fmla="*/ 626 h 651"/>
                <a:gd name="T84" fmla="*/ 220 w 395"/>
                <a:gd name="T85" fmla="*/ 640 h 651"/>
                <a:gd name="T86" fmla="*/ 241 w 395"/>
                <a:gd name="T87" fmla="*/ 651 h 651"/>
                <a:gd name="T88" fmla="*/ 248 w 395"/>
                <a:gd name="T89" fmla="*/ 651 h 651"/>
                <a:gd name="T90" fmla="*/ 255 w 395"/>
                <a:gd name="T91" fmla="*/ 650 h 651"/>
                <a:gd name="T92" fmla="*/ 280 w 395"/>
                <a:gd name="T93" fmla="*/ 626 h 651"/>
                <a:gd name="T94" fmla="*/ 281 w 395"/>
                <a:gd name="T95" fmla="*/ 624 h 651"/>
                <a:gd name="T96" fmla="*/ 281 w 395"/>
                <a:gd name="T97" fmla="*/ 623 h 651"/>
                <a:gd name="T98" fmla="*/ 281 w 395"/>
                <a:gd name="T99" fmla="*/ 621 h 651"/>
                <a:gd name="T100" fmla="*/ 282 w 395"/>
                <a:gd name="T101" fmla="*/ 620 h 651"/>
                <a:gd name="T102" fmla="*/ 281 w 395"/>
                <a:gd name="T103" fmla="*/ 618 h 651"/>
                <a:gd name="T104" fmla="*/ 280 w 395"/>
                <a:gd name="T105" fmla="*/ 606 h 651"/>
                <a:gd name="T106" fmla="*/ 280 w 395"/>
                <a:gd name="T107" fmla="*/ 605 h 651"/>
                <a:gd name="T108" fmla="*/ 223 w 395"/>
                <a:gd name="T109" fmla="*/ 395 h 651"/>
                <a:gd name="T110" fmla="*/ 223 w 395"/>
                <a:gd name="T111" fmla="*/ 208 h 651"/>
                <a:gd name="T112" fmla="*/ 268 w 395"/>
                <a:gd name="T113" fmla="*/ 163 h 651"/>
                <a:gd name="T114" fmla="*/ 269 w 395"/>
                <a:gd name="T115" fmla="*/ 162 h 651"/>
                <a:gd name="T116" fmla="*/ 294 w 395"/>
                <a:gd name="T117" fmla="*/ 137 h 651"/>
                <a:gd name="T118" fmla="*/ 384 w 395"/>
                <a:gd name="T119" fmla="*/ 47 h 651"/>
                <a:gd name="T120" fmla="*/ 384 w 395"/>
                <a:gd name="T121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5" h="651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9A5506-2959-4535-9F1F-C2B67BE46186}"/>
              </a:ext>
            </a:extLst>
          </p:cNvPr>
          <p:cNvGrpSpPr/>
          <p:nvPr/>
        </p:nvGrpSpPr>
        <p:grpSpPr>
          <a:xfrm>
            <a:off x="4027343" y="1933408"/>
            <a:ext cx="5971740" cy="4841298"/>
            <a:chOff x="4548247" y="1679172"/>
            <a:chExt cx="3865880" cy="322167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E783D11-E1C8-45CF-A110-7683FC3DA536}"/>
                </a:ext>
              </a:extLst>
            </p:cNvPr>
            <p:cNvSpPr/>
            <p:nvPr/>
          </p:nvSpPr>
          <p:spPr>
            <a:xfrm>
              <a:off x="6425307" y="3093362"/>
              <a:ext cx="111760" cy="130556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AEEB085-8803-4B5A-B287-6CBE3FA6EB62}"/>
                </a:ext>
              </a:extLst>
            </p:cNvPr>
            <p:cNvSpPr/>
            <p:nvPr/>
          </p:nvSpPr>
          <p:spPr>
            <a:xfrm>
              <a:off x="4548247" y="1679172"/>
              <a:ext cx="3865880" cy="2275840"/>
            </a:xfrm>
            <a:prstGeom prst="rect">
              <a:avLst/>
            </a:prstGeom>
            <a:gradFill>
              <a:gsLst>
                <a:gs pos="0">
                  <a:srgbClr val="074D67"/>
                </a:gs>
                <a:gs pos="3000">
                  <a:schemeClr val="accent3">
                    <a:lumMod val="20000"/>
                    <a:lumOff val="8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71609B2-2F81-4572-B00E-E2417FD97AE9}"/>
                </a:ext>
              </a:extLst>
            </p:cNvPr>
            <p:cNvSpPr/>
            <p:nvPr/>
          </p:nvSpPr>
          <p:spPr>
            <a:xfrm rot="8100000">
              <a:off x="6636723" y="4256575"/>
              <a:ext cx="111760" cy="6442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CAA6253-8F6A-4A26-B541-6E876598D289}"/>
                </a:ext>
              </a:extLst>
            </p:cNvPr>
            <p:cNvSpPr/>
            <p:nvPr/>
          </p:nvSpPr>
          <p:spPr>
            <a:xfrm rot="13500000">
              <a:off x="6213892" y="4256575"/>
              <a:ext cx="111760" cy="6442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CFF31F-59C2-40D6-AC22-D9FA86342BE2}"/>
                </a:ext>
              </a:extLst>
            </p:cNvPr>
            <p:cNvSpPr txBox="1"/>
            <p:nvPr/>
          </p:nvSpPr>
          <p:spPr>
            <a:xfrm>
              <a:off x="6293694" y="1856222"/>
              <a:ext cx="2120433" cy="634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dirty="0">
                  <a:solidFill>
                    <a:srgbClr val="282F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ЗАХАРОВА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dirty="0">
                  <a:solidFill>
                    <a:srgbClr val="282F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Наталя Юріївна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1BEE1-9088-4BB5-9D65-9DE1374824AF}"/>
                </a:ext>
              </a:extLst>
            </p:cNvPr>
            <p:cNvSpPr txBox="1"/>
            <p:nvPr/>
          </p:nvSpPr>
          <p:spPr>
            <a:xfrm>
              <a:off x="6353723" y="2496400"/>
              <a:ext cx="1940550" cy="1290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2400" b="1" i="1" dirty="0">
                  <a:solidFill>
                    <a:srgbClr val="282F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канд. </a:t>
              </a:r>
              <a:r>
                <a:rPr lang="ru-RU" sz="2400" b="1" i="1" dirty="0" err="1">
                  <a:solidFill>
                    <a:srgbClr val="282F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екон</a:t>
              </a:r>
              <a:r>
                <a:rPr lang="ru-RU" sz="2400" b="1" i="1" dirty="0">
                  <a:solidFill>
                    <a:srgbClr val="282F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наук, доцент </a:t>
              </a:r>
              <a:r>
                <a:rPr lang="ru-RU" sz="2400" b="1" i="1" dirty="0" err="1">
                  <a:solidFill>
                    <a:srgbClr val="282F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кафедри</a:t>
              </a:r>
              <a:r>
                <a:rPr lang="ru-RU" sz="2400" b="1" i="1" dirty="0">
                  <a:solidFill>
                    <a:srgbClr val="282F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>
                  <a:solidFill>
                    <a:srgbClr val="282F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управління</a:t>
              </a:r>
              <a:r>
                <a:rPr lang="ru-RU" sz="2400" b="1" i="1" dirty="0">
                  <a:solidFill>
                    <a:srgbClr val="282F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400" b="1" i="1" dirty="0" err="1">
                  <a:solidFill>
                    <a:srgbClr val="282F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адміністрування</a:t>
              </a:r>
              <a:r>
                <a:rPr lang="ru-RU" sz="2400" b="1" i="1" dirty="0">
                  <a:solidFill>
                    <a:srgbClr val="282F3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0C8CE1-97B1-4C0B-ADDB-76C4F2F79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647" y="2199466"/>
            <a:ext cx="2798942" cy="2798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855614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be 59">
            <a:extLst>
              <a:ext uri="{FF2B5EF4-FFF2-40B4-BE49-F238E27FC236}">
                <a16:creationId xmlns:a16="http://schemas.microsoft.com/office/drawing/2014/main" id="{82727937-6B99-460F-AFBE-C1B123CD6E90}"/>
              </a:ext>
            </a:extLst>
          </p:cNvPr>
          <p:cNvSpPr/>
          <p:nvPr/>
        </p:nvSpPr>
        <p:spPr>
          <a:xfrm flipH="1">
            <a:off x="8582969" y="2575230"/>
            <a:ext cx="2082514" cy="3566278"/>
          </a:xfrm>
          <a:prstGeom prst="cube">
            <a:avLst>
              <a:gd name="adj" fmla="val 20548"/>
            </a:avLst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ube 58">
            <a:extLst>
              <a:ext uri="{FF2B5EF4-FFF2-40B4-BE49-F238E27FC236}">
                <a16:creationId xmlns:a16="http://schemas.microsoft.com/office/drawing/2014/main" id="{85C732A0-4BD9-4F8A-821E-D93CFF883478}"/>
              </a:ext>
            </a:extLst>
          </p:cNvPr>
          <p:cNvSpPr/>
          <p:nvPr/>
        </p:nvSpPr>
        <p:spPr>
          <a:xfrm flipH="1">
            <a:off x="6876935" y="3120049"/>
            <a:ext cx="2082514" cy="3021459"/>
          </a:xfrm>
          <a:prstGeom prst="cube">
            <a:avLst>
              <a:gd name="adj" fmla="val 20319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9B3761EC-5709-4C06-828F-4842BF73FFE5}"/>
              </a:ext>
            </a:extLst>
          </p:cNvPr>
          <p:cNvSpPr/>
          <p:nvPr/>
        </p:nvSpPr>
        <p:spPr>
          <a:xfrm flipH="1">
            <a:off x="5166593" y="3609284"/>
            <a:ext cx="2082514" cy="2532225"/>
          </a:xfrm>
          <a:prstGeom prst="cube">
            <a:avLst>
              <a:gd name="adj" fmla="val 20624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ube 55">
            <a:extLst>
              <a:ext uri="{FF2B5EF4-FFF2-40B4-BE49-F238E27FC236}">
                <a16:creationId xmlns:a16="http://schemas.microsoft.com/office/drawing/2014/main" id="{FC6D65DC-903C-4706-80F2-0F26488B212F}"/>
              </a:ext>
            </a:extLst>
          </p:cNvPr>
          <p:cNvSpPr/>
          <p:nvPr/>
        </p:nvSpPr>
        <p:spPr>
          <a:xfrm flipH="1">
            <a:off x="3459892" y="4136768"/>
            <a:ext cx="2082514" cy="2004741"/>
          </a:xfrm>
          <a:prstGeom prst="cube">
            <a:avLst>
              <a:gd name="adj" fmla="val 2155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9303B1DA-561B-47E5-A1EF-E3BD9792E49C}"/>
              </a:ext>
            </a:extLst>
          </p:cNvPr>
          <p:cNvSpPr/>
          <p:nvPr/>
        </p:nvSpPr>
        <p:spPr>
          <a:xfrm flipH="1">
            <a:off x="1772006" y="4689802"/>
            <a:ext cx="2082514" cy="1451707"/>
          </a:xfrm>
          <a:prstGeom prst="cube">
            <a:avLst>
              <a:gd name="adj" fmla="val 25554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54162715-AD53-47DE-BF69-1E1532CEE94D}"/>
              </a:ext>
            </a:extLst>
          </p:cNvPr>
          <p:cNvSpPr/>
          <p:nvPr/>
        </p:nvSpPr>
        <p:spPr>
          <a:xfrm flipH="1">
            <a:off x="1772006" y="4230987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DB046499-571C-4062-8C08-CDD03D133652}"/>
              </a:ext>
            </a:extLst>
          </p:cNvPr>
          <p:cNvSpPr/>
          <p:nvPr/>
        </p:nvSpPr>
        <p:spPr>
          <a:xfrm flipH="1">
            <a:off x="3459892" y="3703502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E505CB29-6500-438B-9399-F94851220119}"/>
              </a:ext>
            </a:extLst>
          </p:cNvPr>
          <p:cNvSpPr/>
          <p:nvPr/>
        </p:nvSpPr>
        <p:spPr>
          <a:xfrm flipH="1">
            <a:off x="5166594" y="3180488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7F2EC127-DD46-4486-A15B-02A16AAE6B29}"/>
              </a:ext>
            </a:extLst>
          </p:cNvPr>
          <p:cNvSpPr/>
          <p:nvPr/>
        </p:nvSpPr>
        <p:spPr>
          <a:xfrm flipH="1">
            <a:off x="6873297" y="2653004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BBABDFBF-A961-4C7B-9500-F903A3DE669D}"/>
              </a:ext>
            </a:extLst>
          </p:cNvPr>
          <p:cNvSpPr/>
          <p:nvPr/>
        </p:nvSpPr>
        <p:spPr>
          <a:xfrm flipH="1">
            <a:off x="8580000" y="2125519"/>
            <a:ext cx="2082514" cy="880445"/>
          </a:xfrm>
          <a:prstGeom prst="cube">
            <a:avLst>
              <a:gd name="adj" fmla="val 487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4A1ACB-C9A9-4B5D-A157-67191E7E2F8D}"/>
              </a:ext>
            </a:extLst>
          </p:cNvPr>
          <p:cNvGrpSpPr/>
          <p:nvPr/>
        </p:nvGrpSpPr>
        <p:grpSpPr>
          <a:xfrm>
            <a:off x="8643500" y="487379"/>
            <a:ext cx="1856405" cy="1954742"/>
            <a:chOff x="5138738" y="-608163"/>
            <a:chExt cx="4786312" cy="503985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05B68A-B19F-47F2-9DA7-95A0663BAA59}"/>
                </a:ext>
              </a:extLst>
            </p:cNvPr>
            <p:cNvSpPr/>
            <p:nvPr/>
          </p:nvSpPr>
          <p:spPr>
            <a:xfrm>
              <a:off x="5793224" y="3973382"/>
              <a:ext cx="3766861" cy="380050"/>
            </a:xfrm>
            <a:prstGeom prst="ellipse">
              <a:avLst/>
            </a:prstGeom>
            <a:solidFill>
              <a:schemeClr val="tx2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2060329-04A2-46B9-81E0-353EB68D8BFB}"/>
                </a:ext>
              </a:extLst>
            </p:cNvPr>
            <p:cNvGrpSpPr/>
            <p:nvPr/>
          </p:nvGrpSpPr>
          <p:grpSpPr>
            <a:xfrm>
              <a:off x="5138738" y="-608163"/>
              <a:ext cx="4786312" cy="5039851"/>
              <a:chOff x="5995988" y="2712903"/>
              <a:chExt cx="2457450" cy="2587625"/>
            </a:xfrm>
          </p:grpSpPr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23039AEF-6BB3-4384-BBE0-11A2890CE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707 w 771"/>
                  <a:gd name="T1" fmla="*/ 219 h 812"/>
                  <a:gd name="T2" fmla="*/ 760 w 771"/>
                  <a:gd name="T3" fmla="*/ 369 h 812"/>
                  <a:gd name="T4" fmla="*/ 685 w 771"/>
                  <a:gd name="T5" fmla="*/ 634 h 812"/>
                  <a:gd name="T6" fmla="*/ 197 w 771"/>
                  <a:gd name="T7" fmla="*/ 707 h 812"/>
                  <a:gd name="T8" fmla="*/ 97 w 771"/>
                  <a:gd name="T9" fmla="*/ 220 h 812"/>
                  <a:gd name="T10" fmla="*/ 594 w 771"/>
                  <a:gd name="T11" fmla="*/ 106 h 812"/>
                  <a:gd name="T12" fmla="*/ 552 w 771"/>
                  <a:gd name="T13" fmla="*/ 147 h 812"/>
                  <a:gd name="T14" fmla="*/ 509 w 771"/>
                  <a:gd name="T15" fmla="*/ 128 h 812"/>
                  <a:gd name="T16" fmla="*/ 454 w 771"/>
                  <a:gd name="T17" fmla="*/ 113 h 812"/>
                  <a:gd name="T18" fmla="*/ 372 w 771"/>
                  <a:gd name="T19" fmla="*/ 110 h 812"/>
                  <a:gd name="T20" fmla="*/ 241 w 771"/>
                  <a:gd name="T21" fmla="*/ 155 h 812"/>
                  <a:gd name="T22" fmla="*/ 147 w 771"/>
                  <a:gd name="T23" fmla="*/ 249 h 812"/>
                  <a:gd name="T24" fmla="*/ 115 w 771"/>
                  <a:gd name="T25" fmla="*/ 317 h 812"/>
                  <a:gd name="T26" fmla="*/ 103 w 771"/>
                  <a:gd name="T27" fmla="*/ 366 h 812"/>
                  <a:gd name="T28" fmla="*/ 102 w 771"/>
                  <a:gd name="T29" fmla="*/ 450 h 812"/>
                  <a:gd name="T30" fmla="*/ 124 w 771"/>
                  <a:gd name="T31" fmla="*/ 528 h 812"/>
                  <a:gd name="T32" fmla="*/ 209 w 771"/>
                  <a:gd name="T33" fmla="*/ 643 h 812"/>
                  <a:gd name="T34" fmla="*/ 295 w 771"/>
                  <a:gd name="T35" fmla="*/ 694 h 812"/>
                  <a:gd name="T36" fmla="*/ 357 w 771"/>
                  <a:gd name="T37" fmla="*/ 710 h 812"/>
                  <a:gd name="T38" fmla="*/ 439 w 771"/>
                  <a:gd name="T39" fmla="*/ 711 h 812"/>
                  <a:gd name="T40" fmla="*/ 512 w 771"/>
                  <a:gd name="T41" fmla="*/ 693 h 812"/>
                  <a:gd name="T42" fmla="*/ 585 w 771"/>
                  <a:gd name="T43" fmla="*/ 652 h 812"/>
                  <a:gd name="T44" fmla="*/ 644 w 771"/>
                  <a:gd name="T45" fmla="*/ 592 h 812"/>
                  <a:gd name="T46" fmla="*/ 677 w 771"/>
                  <a:gd name="T47" fmla="*/ 536 h 812"/>
                  <a:gd name="T48" fmla="*/ 696 w 771"/>
                  <a:gd name="T49" fmla="*/ 482 h 812"/>
                  <a:gd name="T50" fmla="*/ 704 w 771"/>
                  <a:gd name="T51" fmla="*/ 432 h 812"/>
                  <a:gd name="T52" fmla="*/ 702 w 771"/>
                  <a:gd name="T53" fmla="*/ 374 h 812"/>
                  <a:gd name="T54" fmla="*/ 695 w 771"/>
                  <a:gd name="T55" fmla="*/ 334 h 812"/>
                  <a:gd name="T56" fmla="*/ 666 w 771"/>
                  <a:gd name="T57" fmla="*/ 264 h 812"/>
                  <a:gd name="T58" fmla="*/ 667 w 771"/>
                  <a:gd name="T59" fmla="*/ 258 h 812"/>
                  <a:gd name="T60" fmla="*/ 703 w 771"/>
                  <a:gd name="T61" fmla="*/ 222 h 812"/>
                  <a:gd name="T62" fmla="*/ 707 w 771"/>
                  <a:gd name="T63" fmla="*/ 219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BB489A81-DB00-411E-90AF-DD010586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350 w 455"/>
                  <a:gd name="T1" fmla="*/ 54 h 450"/>
                  <a:gd name="T2" fmla="*/ 311 w 455"/>
                  <a:gd name="T3" fmla="*/ 93 h 450"/>
                  <a:gd name="T4" fmla="*/ 305 w 455"/>
                  <a:gd name="T5" fmla="*/ 94 h 450"/>
                  <a:gd name="T6" fmla="*/ 262 w 455"/>
                  <a:gd name="T7" fmla="*/ 81 h 450"/>
                  <a:gd name="T8" fmla="*/ 210 w 455"/>
                  <a:gd name="T9" fmla="*/ 82 h 450"/>
                  <a:gd name="T10" fmla="*/ 148 w 455"/>
                  <a:gd name="T11" fmla="*/ 109 h 450"/>
                  <a:gd name="T12" fmla="*/ 103 w 455"/>
                  <a:gd name="T13" fmla="*/ 160 h 450"/>
                  <a:gd name="T14" fmla="*/ 84 w 455"/>
                  <a:gd name="T15" fmla="*/ 216 h 450"/>
                  <a:gd name="T16" fmla="*/ 90 w 455"/>
                  <a:gd name="T17" fmla="*/ 283 h 450"/>
                  <a:gd name="T18" fmla="*/ 154 w 455"/>
                  <a:gd name="T19" fmla="*/ 367 h 450"/>
                  <a:gd name="T20" fmla="*/ 225 w 455"/>
                  <a:gd name="T21" fmla="*/ 392 h 450"/>
                  <a:gd name="T22" fmla="*/ 302 w 455"/>
                  <a:gd name="T23" fmla="*/ 379 h 450"/>
                  <a:gd name="T24" fmla="*/ 364 w 455"/>
                  <a:gd name="T25" fmla="*/ 330 h 450"/>
                  <a:gd name="T26" fmla="*/ 391 w 455"/>
                  <a:gd name="T27" fmla="*/ 273 h 450"/>
                  <a:gd name="T28" fmla="*/ 395 w 455"/>
                  <a:gd name="T29" fmla="*/ 223 h 450"/>
                  <a:gd name="T30" fmla="*/ 380 w 455"/>
                  <a:gd name="T31" fmla="*/ 167 h 450"/>
                  <a:gd name="T32" fmla="*/ 422 w 455"/>
                  <a:gd name="T33" fmla="*/ 125 h 450"/>
                  <a:gd name="T34" fmla="*/ 453 w 455"/>
                  <a:gd name="T35" fmla="*/ 242 h 450"/>
                  <a:gd name="T36" fmla="*/ 418 w 455"/>
                  <a:gd name="T37" fmla="*/ 354 h 450"/>
                  <a:gd name="T38" fmla="*/ 235 w 455"/>
                  <a:gd name="T39" fmla="*/ 450 h 450"/>
                  <a:gd name="T40" fmla="*/ 85 w 455"/>
                  <a:gd name="T41" fmla="*/ 385 h 450"/>
                  <a:gd name="T42" fmla="*/ 95 w 455"/>
                  <a:gd name="T43" fmla="*/ 78 h 450"/>
                  <a:gd name="T44" fmla="*/ 350 w 455"/>
                  <a:gd name="T45" fmla="*/ 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33C2BF33-4BC1-456E-9F1C-86FDA8F60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363 w 433"/>
                  <a:gd name="T1" fmla="*/ 0 h 434"/>
                  <a:gd name="T2" fmla="*/ 363 w 433"/>
                  <a:gd name="T3" fmla="*/ 71 h 434"/>
                  <a:gd name="T4" fmla="*/ 432 w 433"/>
                  <a:gd name="T5" fmla="*/ 71 h 434"/>
                  <a:gd name="T6" fmla="*/ 433 w 433"/>
                  <a:gd name="T7" fmla="*/ 73 h 434"/>
                  <a:gd name="T8" fmla="*/ 408 w 433"/>
                  <a:gd name="T9" fmla="*/ 98 h 434"/>
                  <a:gd name="T10" fmla="*/ 303 w 433"/>
                  <a:gd name="T11" fmla="*/ 203 h 434"/>
                  <a:gd name="T12" fmla="*/ 292 w 433"/>
                  <a:gd name="T13" fmla="*/ 207 h 434"/>
                  <a:gd name="T14" fmla="*/ 262 w 433"/>
                  <a:gd name="T15" fmla="*/ 208 h 434"/>
                  <a:gd name="T16" fmla="*/ 255 w 433"/>
                  <a:gd name="T17" fmla="*/ 210 h 434"/>
                  <a:gd name="T18" fmla="*/ 176 w 433"/>
                  <a:gd name="T19" fmla="*/ 289 h 434"/>
                  <a:gd name="T20" fmla="*/ 141 w 433"/>
                  <a:gd name="T21" fmla="*/ 325 h 434"/>
                  <a:gd name="T22" fmla="*/ 140 w 433"/>
                  <a:gd name="T23" fmla="*/ 330 h 434"/>
                  <a:gd name="T24" fmla="*/ 146 w 433"/>
                  <a:gd name="T25" fmla="*/ 354 h 434"/>
                  <a:gd name="T26" fmla="*/ 121 w 433"/>
                  <a:gd name="T27" fmla="*/ 415 h 434"/>
                  <a:gd name="T28" fmla="*/ 67 w 433"/>
                  <a:gd name="T29" fmla="*/ 432 h 434"/>
                  <a:gd name="T30" fmla="*/ 12 w 433"/>
                  <a:gd name="T31" fmla="*/ 397 h 434"/>
                  <a:gd name="T32" fmla="*/ 4 w 433"/>
                  <a:gd name="T33" fmla="*/ 342 h 434"/>
                  <a:gd name="T34" fmla="*/ 46 w 433"/>
                  <a:gd name="T35" fmla="*/ 294 h 434"/>
                  <a:gd name="T36" fmla="*/ 105 w 433"/>
                  <a:gd name="T37" fmla="*/ 295 h 434"/>
                  <a:gd name="T38" fmla="*/ 110 w 433"/>
                  <a:gd name="T39" fmla="*/ 293 h 434"/>
                  <a:gd name="T40" fmla="*/ 191 w 433"/>
                  <a:gd name="T41" fmla="*/ 213 h 434"/>
                  <a:gd name="T42" fmla="*/ 223 w 433"/>
                  <a:gd name="T43" fmla="*/ 181 h 434"/>
                  <a:gd name="T44" fmla="*/ 227 w 433"/>
                  <a:gd name="T45" fmla="*/ 171 h 434"/>
                  <a:gd name="T46" fmla="*/ 227 w 433"/>
                  <a:gd name="T47" fmla="*/ 143 h 434"/>
                  <a:gd name="T48" fmla="*/ 231 w 433"/>
                  <a:gd name="T49" fmla="*/ 131 h 434"/>
                  <a:gd name="T50" fmla="*/ 360 w 433"/>
                  <a:gd name="T51" fmla="*/ 3 h 434"/>
                  <a:gd name="T52" fmla="*/ 363 w 433"/>
                  <a:gd name="T5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56185F5-15A2-4544-AD00-264BF9E6F7D7}"/>
              </a:ext>
            </a:extLst>
          </p:cNvPr>
          <p:cNvSpPr txBox="1"/>
          <p:nvPr/>
        </p:nvSpPr>
        <p:spPr>
          <a:xfrm>
            <a:off x="522514" y="270787"/>
            <a:ext cx="817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Обирай фінансовий менеджмент!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dirty="0">
                <a:solidFill>
                  <a:srgbClr val="FFFFFF"/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Разом до мети!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57E7A1A-73EB-4387-80E8-465064BFE4F2}"/>
              </a:ext>
            </a:extLst>
          </p:cNvPr>
          <p:cNvSpPr txBox="1"/>
          <p:nvPr/>
        </p:nvSpPr>
        <p:spPr>
          <a:xfrm>
            <a:off x="2444030" y="5068274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1CEABA-84D5-4002-8C56-59D775B0262A}"/>
              </a:ext>
            </a:extLst>
          </p:cNvPr>
          <p:cNvSpPr txBox="1"/>
          <p:nvPr/>
        </p:nvSpPr>
        <p:spPr>
          <a:xfrm>
            <a:off x="2444030" y="5685547"/>
            <a:ext cx="11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STEP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59F6E1-5A64-4BA6-8E1E-085B0CE45962}"/>
              </a:ext>
            </a:extLst>
          </p:cNvPr>
          <p:cNvSpPr txBox="1"/>
          <p:nvPr/>
        </p:nvSpPr>
        <p:spPr>
          <a:xfrm>
            <a:off x="4137364" y="4623774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02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9C64244-C913-4545-8876-0BFB06EA6569}"/>
              </a:ext>
            </a:extLst>
          </p:cNvPr>
          <p:cNvSpPr txBox="1"/>
          <p:nvPr/>
        </p:nvSpPr>
        <p:spPr>
          <a:xfrm>
            <a:off x="4137364" y="5241047"/>
            <a:ext cx="11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2C923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STEP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2C92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5B1F20-FFF2-467C-AAF6-18E539385DD6}"/>
              </a:ext>
            </a:extLst>
          </p:cNvPr>
          <p:cNvSpPr txBox="1"/>
          <p:nvPr/>
        </p:nvSpPr>
        <p:spPr>
          <a:xfrm>
            <a:off x="5830697" y="4090374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03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42AF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C3DC9F9-677D-48A7-87D1-3C16CBD3A29B}"/>
              </a:ext>
            </a:extLst>
          </p:cNvPr>
          <p:cNvSpPr txBox="1"/>
          <p:nvPr/>
        </p:nvSpPr>
        <p:spPr>
          <a:xfrm>
            <a:off x="5830697" y="4707647"/>
            <a:ext cx="11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2AFB6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STEP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2AF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B8FF8A-C335-4DAA-B41F-35F50D5BC4E5}"/>
              </a:ext>
            </a:extLst>
          </p:cNvPr>
          <p:cNvSpPr txBox="1"/>
          <p:nvPr/>
        </p:nvSpPr>
        <p:spPr>
          <a:xfrm>
            <a:off x="7507097" y="3556974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04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05A6A8-E71C-4A20-BF9F-C073B2C93BF1}"/>
              </a:ext>
            </a:extLst>
          </p:cNvPr>
          <p:cNvSpPr txBox="1"/>
          <p:nvPr/>
        </p:nvSpPr>
        <p:spPr>
          <a:xfrm>
            <a:off x="7507097" y="4174247"/>
            <a:ext cx="11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B41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STEP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EB8D739-EEBD-4B51-8C4F-0371909587A0}"/>
              </a:ext>
            </a:extLst>
          </p:cNvPr>
          <p:cNvSpPr txBox="1"/>
          <p:nvPr/>
        </p:nvSpPr>
        <p:spPr>
          <a:xfrm>
            <a:off x="9251230" y="3036274"/>
            <a:ext cx="11920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7A7D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05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007A7D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06BE298-0566-4E93-8B01-FBBFE717AC3E}"/>
              </a:ext>
            </a:extLst>
          </p:cNvPr>
          <p:cNvSpPr txBox="1"/>
          <p:nvPr/>
        </p:nvSpPr>
        <p:spPr>
          <a:xfrm>
            <a:off x="9251230" y="3653547"/>
            <a:ext cx="1192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A7D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STEP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A7D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BD7A9DE-5368-417F-ABF5-80B8C8620883}"/>
              </a:ext>
            </a:extLst>
          </p:cNvPr>
          <p:cNvSpPr/>
          <p:nvPr/>
        </p:nvSpPr>
        <p:spPr>
          <a:xfrm>
            <a:off x="4084931" y="3912136"/>
            <a:ext cx="713499" cy="71987"/>
          </a:xfrm>
          <a:prstGeom prst="ellipse">
            <a:avLst/>
          </a:prstGeom>
          <a:solidFill>
            <a:schemeClr val="tx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9464C1-0FA0-4509-97F0-B2B81B79FC25}"/>
              </a:ext>
            </a:extLst>
          </p:cNvPr>
          <p:cNvGrpSpPr/>
          <p:nvPr/>
        </p:nvGrpSpPr>
        <p:grpSpPr>
          <a:xfrm rot="20404528">
            <a:off x="2589774" y="1696798"/>
            <a:ext cx="2035907" cy="2496179"/>
            <a:chOff x="4742068" y="1262522"/>
            <a:chExt cx="520700" cy="1146176"/>
          </a:xfrm>
          <a:solidFill>
            <a:schemeClr val="bg1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E70A360-E7E9-490A-B22E-72C3A97A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068" y="1448260"/>
              <a:ext cx="520700" cy="960438"/>
            </a:xfrm>
            <a:custGeom>
              <a:avLst/>
              <a:gdLst>
                <a:gd name="T0" fmla="*/ 359 w 740"/>
                <a:gd name="T1" fmla="*/ 85 h 685"/>
                <a:gd name="T2" fmla="*/ 297 w 740"/>
                <a:gd name="T3" fmla="*/ 76 h 685"/>
                <a:gd name="T4" fmla="*/ 263 w 740"/>
                <a:gd name="T5" fmla="*/ 70 h 685"/>
                <a:gd name="T6" fmla="*/ 241 w 740"/>
                <a:gd name="T7" fmla="*/ 80 h 685"/>
                <a:gd name="T8" fmla="*/ 179 w 740"/>
                <a:gd name="T9" fmla="*/ 154 h 685"/>
                <a:gd name="T10" fmla="*/ 147 w 740"/>
                <a:gd name="T11" fmla="*/ 165 h 685"/>
                <a:gd name="T12" fmla="*/ 123 w 740"/>
                <a:gd name="T13" fmla="*/ 141 h 685"/>
                <a:gd name="T14" fmla="*/ 129 w 740"/>
                <a:gd name="T15" fmla="*/ 114 h 685"/>
                <a:gd name="T16" fmla="*/ 214 w 740"/>
                <a:gd name="T17" fmla="*/ 12 h 685"/>
                <a:gd name="T18" fmla="*/ 237 w 740"/>
                <a:gd name="T19" fmla="*/ 1 h 685"/>
                <a:gd name="T20" fmla="*/ 402 w 740"/>
                <a:gd name="T21" fmla="*/ 2 h 685"/>
                <a:gd name="T22" fmla="*/ 502 w 740"/>
                <a:gd name="T23" fmla="*/ 43 h 685"/>
                <a:gd name="T24" fmla="*/ 544 w 740"/>
                <a:gd name="T25" fmla="*/ 99 h 685"/>
                <a:gd name="T26" fmla="*/ 582 w 740"/>
                <a:gd name="T27" fmla="*/ 170 h 685"/>
                <a:gd name="T28" fmla="*/ 603 w 740"/>
                <a:gd name="T29" fmla="*/ 210 h 685"/>
                <a:gd name="T30" fmla="*/ 614 w 740"/>
                <a:gd name="T31" fmla="*/ 213 h 685"/>
                <a:gd name="T32" fmla="*/ 690 w 740"/>
                <a:gd name="T33" fmla="*/ 161 h 685"/>
                <a:gd name="T34" fmla="*/ 724 w 740"/>
                <a:gd name="T35" fmla="*/ 160 h 685"/>
                <a:gd name="T36" fmla="*/ 739 w 740"/>
                <a:gd name="T37" fmla="*/ 190 h 685"/>
                <a:gd name="T38" fmla="*/ 722 w 740"/>
                <a:gd name="T39" fmla="*/ 217 h 685"/>
                <a:gd name="T40" fmla="*/ 679 w 740"/>
                <a:gd name="T41" fmla="*/ 247 h 685"/>
                <a:gd name="T42" fmla="*/ 606 w 740"/>
                <a:gd name="T43" fmla="*/ 297 h 685"/>
                <a:gd name="T44" fmla="*/ 569 w 740"/>
                <a:gd name="T45" fmla="*/ 287 h 685"/>
                <a:gd name="T46" fmla="*/ 488 w 740"/>
                <a:gd name="T47" fmla="*/ 170 h 685"/>
                <a:gd name="T48" fmla="*/ 486 w 740"/>
                <a:gd name="T49" fmla="*/ 168 h 685"/>
                <a:gd name="T50" fmla="*/ 423 w 740"/>
                <a:gd name="T51" fmla="*/ 257 h 685"/>
                <a:gd name="T52" fmla="*/ 434 w 740"/>
                <a:gd name="T53" fmla="*/ 268 h 685"/>
                <a:gd name="T54" fmla="*/ 554 w 740"/>
                <a:gd name="T55" fmla="*/ 374 h 685"/>
                <a:gd name="T56" fmla="*/ 570 w 740"/>
                <a:gd name="T57" fmla="*/ 388 h 685"/>
                <a:gd name="T58" fmla="*/ 583 w 740"/>
                <a:gd name="T59" fmla="*/ 419 h 685"/>
                <a:gd name="T60" fmla="*/ 583 w 740"/>
                <a:gd name="T61" fmla="*/ 483 h 685"/>
                <a:gd name="T62" fmla="*/ 584 w 740"/>
                <a:gd name="T63" fmla="*/ 637 h 685"/>
                <a:gd name="T64" fmla="*/ 563 w 740"/>
                <a:gd name="T65" fmla="*/ 674 h 685"/>
                <a:gd name="T66" fmla="*/ 505 w 740"/>
                <a:gd name="T67" fmla="*/ 652 h 685"/>
                <a:gd name="T68" fmla="*/ 503 w 740"/>
                <a:gd name="T69" fmla="*/ 637 h 685"/>
                <a:gd name="T70" fmla="*/ 503 w 740"/>
                <a:gd name="T71" fmla="*/ 465 h 685"/>
                <a:gd name="T72" fmla="*/ 485 w 740"/>
                <a:gd name="T73" fmla="*/ 431 h 685"/>
                <a:gd name="T74" fmla="*/ 361 w 740"/>
                <a:gd name="T75" fmla="*/ 345 h 685"/>
                <a:gd name="T76" fmla="*/ 359 w 740"/>
                <a:gd name="T77" fmla="*/ 344 h 685"/>
                <a:gd name="T78" fmla="*/ 330 w 740"/>
                <a:gd name="T79" fmla="*/ 384 h 685"/>
                <a:gd name="T80" fmla="*/ 291 w 740"/>
                <a:gd name="T81" fmla="*/ 437 h 685"/>
                <a:gd name="T82" fmla="*/ 259 w 740"/>
                <a:gd name="T83" fmla="*/ 454 h 685"/>
                <a:gd name="T84" fmla="*/ 41 w 740"/>
                <a:gd name="T85" fmla="*/ 455 h 685"/>
                <a:gd name="T86" fmla="*/ 1 w 740"/>
                <a:gd name="T87" fmla="*/ 412 h 685"/>
                <a:gd name="T88" fmla="*/ 42 w 740"/>
                <a:gd name="T89" fmla="*/ 373 h 685"/>
                <a:gd name="T90" fmla="*/ 205 w 740"/>
                <a:gd name="T91" fmla="*/ 373 h 685"/>
                <a:gd name="T92" fmla="*/ 237 w 740"/>
                <a:gd name="T93" fmla="*/ 352 h 685"/>
                <a:gd name="T94" fmla="*/ 271 w 740"/>
                <a:gd name="T95" fmla="*/ 278 h 685"/>
                <a:gd name="T96" fmla="*/ 304 w 740"/>
                <a:gd name="T97" fmla="*/ 206 h 685"/>
                <a:gd name="T98" fmla="*/ 334 w 740"/>
                <a:gd name="T99" fmla="*/ 141 h 685"/>
                <a:gd name="T100" fmla="*/ 358 w 740"/>
                <a:gd name="T101" fmla="*/ 88 h 685"/>
                <a:gd name="T102" fmla="*/ 359 w 740"/>
                <a:gd name="T103" fmla="*/ 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685">
                  <a:moveTo>
                    <a:pt x="359" y="85"/>
                  </a:moveTo>
                  <a:cubicBezTo>
                    <a:pt x="338" y="82"/>
                    <a:pt x="318" y="79"/>
                    <a:pt x="297" y="76"/>
                  </a:cubicBezTo>
                  <a:cubicBezTo>
                    <a:pt x="286" y="74"/>
                    <a:pt x="274" y="72"/>
                    <a:pt x="263" y="70"/>
                  </a:cubicBezTo>
                  <a:cubicBezTo>
                    <a:pt x="253" y="69"/>
                    <a:pt x="247" y="73"/>
                    <a:pt x="241" y="80"/>
                  </a:cubicBezTo>
                  <a:cubicBezTo>
                    <a:pt x="220" y="105"/>
                    <a:pt x="200" y="129"/>
                    <a:pt x="179" y="154"/>
                  </a:cubicBezTo>
                  <a:cubicBezTo>
                    <a:pt x="171" y="164"/>
                    <a:pt x="159" y="168"/>
                    <a:pt x="147" y="165"/>
                  </a:cubicBezTo>
                  <a:cubicBezTo>
                    <a:pt x="134" y="162"/>
                    <a:pt x="126" y="154"/>
                    <a:pt x="123" y="141"/>
                  </a:cubicBezTo>
                  <a:cubicBezTo>
                    <a:pt x="120" y="132"/>
                    <a:pt x="122" y="122"/>
                    <a:pt x="129" y="114"/>
                  </a:cubicBezTo>
                  <a:cubicBezTo>
                    <a:pt x="157" y="80"/>
                    <a:pt x="185" y="46"/>
                    <a:pt x="214" y="12"/>
                  </a:cubicBezTo>
                  <a:cubicBezTo>
                    <a:pt x="220" y="5"/>
                    <a:pt x="227" y="1"/>
                    <a:pt x="237" y="1"/>
                  </a:cubicBezTo>
                  <a:cubicBezTo>
                    <a:pt x="292" y="1"/>
                    <a:pt x="347" y="0"/>
                    <a:pt x="402" y="2"/>
                  </a:cubicBezTo>
                  <a:cubicBezTo>
                    <a:pt x="440" y="3"/>
                    <a:pt x="474" y="18"/>
                    <a:pt x="502" y="43"/>
                  </a:cubicBezTo>
                  <a:cubicBezTo>
                    <a:pt x="520" y="59"/>
                    <a:pt x="533" y="79"/>
                    <a:pt x="544" y="99"/>
                  </a:cubicBezTo>
                  <a:cubicBezTo>
                    <a:pt x="556" y="123"/>
                    <a:pt x="569" y="147"/>
                    <a:pt x="582" y="170"/>
                  </a:cubicBezTo>
                  <a:cubicBezTo>
                    <a:pt x="589" y="184"/>
                    <a:pt x="596" y="197"/>
                    <a:pt x="603" y="210"/>
                  </a:cubicBezTo>
                  <a:cubicBezTo>
                    <a:pt x="606" y="215"/>
                    <a:pt x="610" y="216"/>
                    <a:pt x="614" y="213"/>
                  </a:cubicBezTo>
                  <a:cubicBezTo>
                    <a:pt x="640" y="196"/>
                    <a:pt x="665" y="178"/>
                    <a:pt x="690" y="161"/>
                  </a:cubicBezTo>
                  <a:cubicBezTo>
                    <a:pt x="701" y="154"/>
                    <a:pt x="713" y="154"/>
                    <a:pt x="724" y="160"/>
                  </a:cubicBezTo>
                  <a:cubicBezTo>
                    <a:pt x="734" y="167"/>
                    <a:pt x="740" y="177"/>
                    <a:pt x="739" y="190"/>
                  </a:cubicBezTo>
                  <a:cubicBezTo>
                    <a:pt x="739" y="202"/>
                    <a:pt x="732" y="210"/>
                    <a:pt x="722" y="217"/>
                  </a:cubicBezTo>
                  <a:cubicBezTo>
                    <a:pt x="707" y="227"/>
                    <a:pt x="693" y="237"/>
                    <a:pt x="679" y="247"/>
                  </a:cubicBezTo>
                  <a:cubicBezTo>
                    <a:pt x="655" y="263"/>
                    <a:pt x="631" y="280"/>
                    <a:pt x="606" y="297"/>
                  </a:cubicBezTo>
                  <a:cubicBezTo>
                    <a:pt x="593" y="305"/>
                    <a:pt x="577" y="299"/>
                    <a:pt x="569" y="287"/>
                  </a:cubicBezTo>
                  <a:cubicBezTo>
                    <a:pt x="542" y="248"/>
                    <a:pt x="515" y="209"/>
                    <a:pt x="488" y="170"/>
                  </a:cubicBezTo>
                  <a:cubicBezTo>
                    <a:pt x="488" y="170"/>
                    <a:pt x="487" y="169"/>
                    <a:pt x="486" y="168"/>
                  </a:cubicBezTo>
                  <a:cubicBezTo>
                    <a:pt x="465" y="198"/>
                    <a:pt x="444" y="227"/>
                    <a:pt x="423" y="257"/>
                  </a:cubicBezTo>
                  <a:cubicBezTo>
                    <a:pt x="427" y="261"/>
                    <a:pt x="431" y="265"/>
                    <a:pt x="434" y="268"/>
                  </a:cubicBezTo>
                  <a:cubicBezTo>
                    <a:pt x="474" y="303"/>
                    <a:pt x="514" y="338"/>
                    <a:pt x="554" y="374"/>
                  </a:cubicBezTo>
                  <a:cubicBezTo>
                    <a:pt x="559" y="378"/>
                    <a:pt x="565" y="383"/>
                    <a:pt x="570" y="388"/>
                  </a:cubicBezTo>
                  <a:cubicBezTo>
                    <a:pt x="579" y="396"/>
                    <a:pt x="583" y="407"/>
                    <a:pt x="583" y="419"/>
                  </a:cubicBezTo>
                  <a:cubicBezTo>
                    <a:pt x="583" y="440"/>
                    <a:pt x="583" y="461"/>
                    <a:pt x="583" y="483"/>
                  </a:cubicBezTo>
                  <a:cubicBezTo>
                    <a:pt x="584" y="534"/>
                    <a:pt x="584" y="585"/>
                    <a:pt x="584" y="637"/>
                  </a:cubicBezTo>
                  <a:cubicBezTo>
                    <a:pt x="584" y="653"/>
                    <a:pt x="577" y="666"/>
                    <a:pt x="563" y="674"/>
                  </a:cubicBezTo>
                  <a:cubicBezTo>
                    <a:pt x="541" y="685"/>
                    <a:pt x="513" y="676"/>
                    <a:pt x="505" y="652"/>
                  </a:cubicBezTo>
                  <a:cubicBezTo>
                    <a:pt x="503" y="647"/>
                    <a:pt x="503" y="642"/>
                    <a:pt x="503" y="637"/>
                  </a:cubicBezTo>
                  <a:cubicBezTo>
                    <a:pt x="502" y="579"/>
                    <a:pt x="502" y="522"/>
                    <a:pt x="503" y="465"/>
                  </a:cubicBezTo>
                  <a:cubicBezTo>
                    <a:pt x="503" y="450"/>
                    <a:pt x="498" y="439"/>
                    <a:pt x="485" y="431"/>
                  </a:cubicBezTo>
                  <a:cubicBezTo>
                    <a:pt x="444" y="402"/>
                    <a:pt x="402" y="373"/>
                    <a:pt x="361" y="345"/>
                  </a:cubicBezTo>
                  <a:cubicBezTo>
                    <a:pt x="361" y="344"/>
                    <a:pt x="360" y="344"/>
                    <a:pt x="359" y="344"/>
                  </a:cubicBezTo>
                  <a:cubicBezTo>
                    <a:pt x="350" y="357"/>
                    <a:pt x="340" y="371"/>
                    <a:pt x="330" y="384"/>
                  </a:cubicBezTo>
                  <a:cubicBezTo>
                    <a:pt x="317" y="402"/>
                    <a:pt x="304" y="420"/>
                    <a:pt x="291" y="437"/>
                  </a:cubicBezTo>
                  <a:cubicBezTo>
                    <a:pt x="283" y="448"/>
                    <a:pt x="273" y="454"/>
                    <a:pt x="259" y="454"/>
                  </a:cubicBezTo>
                  <a:cubicBezTo>
                    <a:pt x="186" y="454"/>
                    <a:pt x="113" y="455"/>
                    <a:pt x="41" y="455"/>
                  </a:cubicBezTo>
                  <a:cubicBezTo>
                    <a:pt x="17" y="455"/>
                    <a:pt x="0" y="435"/>
                    <a:pt x="1" y="412"/>
                  </a:cubicBezTo>
                  <a:cubicBezTo>
                    <a:pt x="1" y="390"/>
                    <a:pt x="21" y="373"/>
                    <a:pt x="42" y="373"/>
                  </a:cubicBezTo>
                  <a:cubicBezTo>
                    <a:pt x="97" y="373"/>
                    <a:pt x="151" y="373"/>
                    <a:pt x="205" y="373"/>
                  </a:cubicBezTo>
                  <a:cubicBezTo>
                    <a:pt x="226" y="373"/>
                    <a:pt x="231" y="367"/>
                    <a:pt x="237" y="352"/>
                  </a:cubicBezTo>
                  <a:cubicBezTo>
                    <a:pt x="248" y="327"/>
                    <a:pt x="260" y="303"/>
                    <a:pt x="271" y="278"/>
                  </a:cubicBezTo>
                  <a:cubicBezTo>
                    <a:pt x="282" y="254"/>
                    <a:pt x="293" y="230"/>
                    <a:pt x="304" y="206"/>
                  </a:cubicBezTo>
                  <a:cubicBezTo>
                    <a:pt x="314" y="184"/>
                    <a:pt x="324" y="163"/>
                    <a:pt x="334" y="141"/>
                  </a:cubicBezTo>
                  <a:cubicBezTo>
                    <a:pt x="342" y="123"/>
                    <a:pt x="350" y="106"/>
                    <a:pt x="358" y="88"/>
                  </a:cubicBezTo>
                  <a:cubicBezTo>
                    <a:pt x="358" y="88"/>
                    <a:pt x="358" y="87"/>
                    <a:pt x="3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0822EEE-CBC2-4122-AC69-C7A2F502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806" y="1262522"/>
              <a:ext cx="111125" cy="219075"/>
            </a:xfrm>
            <a:custGeom>
              <a:avLst/>
              <a:gdLst>
                <a:gd name="T0" fmla="*/ 78 w 157"/>
                <a:gd name="T1" fmla="*/ 0 h 156"/>
                <a:gd name="T2" fmla="*/ 157 w 157"/>
                <a:gd name="T3" fmla="*/ 78 h 156"/>
                <a:gd name="T4" fmla="*/ 79 w 157"/>
                <a:gd name="T5" fmla="*/ 156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3" y="0"/>
                    <a:pt x="157" y="34"/>
                    <a:pt x="157" y="78"/>
                  </a:cubicBezTo>
                  <a:cubicBezTo>
                    <a:pt x="156" y="121"/>
                    <a:pt x="123" y="156"/>
                    <a:pt x="79" y="156"/>
                  </a:cubicBezTo>
                  <a:cubicBezTo>
                    <a:pt x="34" y="156"/>
                    <a:pt x="0" y="122"/>
                    <a:pt x="0" y="78"/>
                  </a:cubicBezTo>
                  <a:cubicBezTo>
                    <a:pt x="0" y="33"/>
                    <a:pt x="34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28DE37FC-A6EA-40B6-812D-B1B4DEAC1533}"/>
              </a:ext>
            </a:extLst>
          </p:cNvPr>
          <p:cNvSpPr/>
          <p:nvPr/>
        </p:nvSpPr>
        <p:spPr>
          <a:xfrm>
            <a:off x="2633906" y="4326602"/>
            <a:ext cx="353584" cy="78931"/>
          </a:xfrm>
          <a:prstGeom prst="ellipse">
            <a:avLst/>
          </a:prstGeom>
          <a:solidFill>
            <a:schemeClr val="tx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17732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14291</TotalTime>
  <Words>251</Words>
  <Application>Microsoft Office PowerPoint</Application>
  <PresentationFormat>Широкоэкранный</PresentationFormat>
  <Paragraphs>68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Noto Sans</vt:lpstr>
      <vt:lpstr>Open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Олег</cp:lastModifiedBy>
  <cp:revision>1035</cp:revision>
  <dcterms:created xsi:type="dcterms:W3CDTF">2017-12-05T16:25:52Z</dcterms:created>
  <dcterms:modified xsi:type="dcterms:W3CDTF">2023-10-01T15:46:30Z</dcterms:modified>
</cp:coreProperties>
</file>