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59300-2E4B-4CF8-AC8E-297E3FC602D3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D608F-9C62-4A7D-A2A4-3953A0737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01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D608F-9C62-4A7D-A2A4-3953A07375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85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82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53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320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1068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658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42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550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433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52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23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70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522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7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3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47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31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1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B20AC75-1E20-4EAB-91B2-60C07E50E2A7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CBDFFEB-30F9-4DAD-B018-6519A6EA4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9128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sypenko_Svitlana@mdpu.org.u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6755" y="1633585"/>
            <a:ext cx="8319137" cy="2368486"/>
          </a:xfrm>
        </p:spPr>
        <p:txBody>
          <a:bodyPr/>
          <a:lstStyle/>
          <a:p>
            <a:pPr algn="ctr"/>
            <a:r>
              <a:rPr lang="uk-UA" dirty="0"/>
              <a:t>Державне та регіональне управління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2245" y="403084"/>
            <a:ext cx="7752778" cy="1086352"/>
          </a:xfrm>
        </p:spPr>
        <p:txBody>
          <a:bodyPr>
            <a:normAutofit/>
          </a:bodyPr>
          <a:lstStyle/>
          <a:p>
            <a:r>
              <a:rPr lang="uk-UA" dirty="0"/>
              <a:t>Факультеті інформатики, математики та економіки</a:t>
            </a:r>
          </a:p>
          <a:p>
            <a:pPr algn="ctr"/>
            <a:r>
              <a:rPr lang="uk-UA" dirty="0"/>
              <a:t>Кафедра управління та адміністрування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76822" y="3270315"/>
            <a:ext cx="8001000" cy="236848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64892" y="4892510"/>
            <a:ext cx="8001000" cy="13401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400" dirty="0"/>
              <a:t>Освітньо-професійна програма другого рівня вищої освіти за спеціальністю  073 «Менеджмент»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3781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24400" y="886120"/>
            <a:ext cx="5729926" cy="1723534"/>
          </a:xfrm>
        </p:spPr>
        <p:txBody>
          <a:bodyPr>
            <a:normAutofit/>
          </a:bodyPr>
          <a:lstStyle/>
          <a:p>
            <a:pPr algn="just"/>
            <a:r>
              <a:rPr lang="uk-UA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Осипенко Світлана Олександрівна, </a:t>
            </a:r>
            <a:br>
              <a:rPr lang="uk-UA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економічних наук, </a:t>
            </a:r>
            <a:br>
              <a:rPr lang="uk-UA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викладач</a:t>
            </a:r>
            <a:endParaRPr lang="ru-RU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5" r="14115"/>
          <a:stretch>
            <a:fillRect/>
          </a:stretch>
        </p:blipFill>
        <p:spPr>
          <a:xfrm>
            <a:off x="989012" y="725864"/>
            <a:ext cx="3280974" cy="476053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>
                <a:hlinkClick r:id="rId3"/>
              </a:rPr>
              <a:t>Osypenko</a:t>
            </a:r>
            <a:r>
              <a:rPr lang="uk-UA" dirty="0">
                <a:hlinkClick r:id="rId3"/>
              </a:rPr>
              <a:t>_</a:t>
            </a:r>
            <a:r>
              <a:rPr lang="en-US" dirty="0" err="1">
                <a:hlinkClick r:id="rId3"/>
              </a:rPr>
              <a:t>Svitlana</a:t>
            </a:r>
            <a:r>
              <a:rPr lang="uk-UA" dirty="0">
                <a:hlinkClick r:id="rId3"/>
              </a:rPr>
              <a:t>@mdpu.org.ua</a:t>
            </a:r>
            <a:endParaRPr lang="uk-UA" dirty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81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21540" y="526593"/>
            <a:ext cx="8534401" cy="140590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Анотація освітнього компонента «державне та регіональне управління»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35670" y="1932495"/>
            <a:ext cx="10850251" cy="4061905"/>
          </a:xfrm>
        </p:spPr>
        <p:txBody>
          <a:bodyPr>
            <a:normAutofit/>
          </a:bodyPr>
          <a:lstStyle/>
          <a:p>
            <a:r>
              <a:rPr lang="uk-UA" cap="all" dirty="0"/>
              <a:t> </a:t>
            </a:r>
            <a:endParaRPr lang="ru-RU" dirty="0"/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 компонент «Державне та регіональне управління» передбачає формування у студентів сучасного мислення та спеціальних знань у галузі управління на національному та регіональному рівнях; набуття умінь та формування </a:t>
            </a:r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необхідних для виконання функцій менеджменту органу державної влади і місцевого самоврядування в рамках </a:t>
            </a:r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субординаційних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реординаційних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координаційних </a:t>
            </a:r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Дисципліна орієнтує на вироблення умінь та навичок здійснення оцінки комплексу проблем державного та регіонального управління, виконання системи функцій менеджменту державного органу, спроможність застосовувати методи державного  регулювання, спеціальний інструментарій державного управління в різних сферах суспільного розвитку.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 матеріал дисципліни  «Державне та регіональне управління» викладається 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десяти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темах, які розкривають сутність основних складових  курсу.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 «Державне та регіональне управління» належить до вибіркових дисциплін, спрямована на формування фахових компетенцій у сфері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регіонального управління.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94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637077" y="603316"/>
            <a:ext cx="4937655" cy="4715846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 полягає у: 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у студентів сучасного мислення та спеціальних знань у галузі управління на національному та регіональному рівнях; набуття умінь та формування </a:t>
            </a:r>
            <a:r>
              <a:rPr lang="uk-UA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необхідних для виконання функцій та реалізації повноважень керівника (фахівця) органу державної влади і місцевого самоврядування.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5808133" y="685800"/>
            <a:ext cx="4934479" cy="4913721"/>
          </a:xfrm>
        </p:spPr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курсу: </a:t>
            </a: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 теоретичних засад державного та регіонального управління, розуміння основних тенденцій та напрямів їх еволюції; визначення суті, законів, принципів і механізмів державного та регіонального управління в розвитку суспільства; опанування основами методології, технологіями та процедурами державного та регіонального управління соціально-економічними процесами в суспільстві; набуття навичок розроблення та впровадження заходів із забезпечення результативної та ефективної діяльності суб'єктів державного та регіонального управління.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996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38737" y="280448"/>
            <a:ext cx="10058400" cy="596245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ln w="3175" cmpd="sng"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структура курсу</a:t>
            </a:r>
            <a:endParaRPr lang="ru-RU" sz="2000" dirty="0">
              <a:ln w="3175" cmpd="sng"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16816" y="1036947"/>
            <a:ext cx="11547836" cy="5542961"/>
          </a:xfrm>
        </p:spPr>
        <p:txBody>
          <a:bodyPr>
            <a:noAutofit/>
          </a:bodyPr>
          <a:lstStyle/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теорії державного управління.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2. Історичні форми державного та регіонального управління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Державна влада та державне управління 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4. Система органів державної влади в Україні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5. Територіальні засади регіонального управління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Державне управління в окремих сферах суспільного розвитку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7. Державна регіональна політика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8. Загальні засади формування механізму господарського управління регіоном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9. Місцеве самоврядування та його особлива роль у державному управлінні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10. Взаємодія органів публічної влади, центральних та регіональних органів управління</a:t>
            </a:r>
          </a:p>
        </p:txBody>
      </p:sp>
    </p:spTree>
    <p:extLst>
      <p:ext uri="{BB962C8B-B14F-4D97-AF65-F5344CB8AC3E}">
        <p14:creationId xmlns:p14="http://schemas.microsoft.com/office/powerpoint/2010/main" val="363404268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</TotalTime>
  <Words>405</Words>
  <Application>Microsoft Office PowerPoint</Application>
  <PresentationFormat>Широкоэкранный</PresentationFormat>
  <Paragraphs>27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Century Gothic</vt:lpstr>
      <vt:lpstr>Times New Roman</vt:lpstr>
      <vt:lpstr>Wingdings 3</vt:lpstr>
      <vt:lpstr>Сектор</vt:lpstr>
      <vt:lpstr>Державне та регіональне управління</vt:lpstr>
      <vt:lpstr>Осипенко Світлана Олександрівна,  кандидат економічних наук,  старший викладач</vt:lpstr>
      <vt:lpstr>Анотація освітнього компонента «державне та регіональне управління»</vt:lpstr>
      <vt:lpstr>Презентация PowerPoint</vt:lpstr>
      <vt:lpstr>Загальна структура курсу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Бюджетна система</dc:title>
  <dc:creator>User Windows</dc:creator>
  <cp:lastModifiedBy>Олег</cp:lastModifiedBy>
  <cp:revision>7</cp:revision>
  <dcterms:created xsi:type="dcterms:W3CDTF">2023-10-19T10:49:41Z</dcterms:created>
  <dcterms:modified xsi:type="dcterms:W3CDTF">2023-10-20T12:19:50Z</dcterms:modified>
</cp:coreProperties>
</file>