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Варіативне</a:t>
            </a:r>
            <a:r>
              <a:rPr lang="ru-RU" dirty="0"/>
              <a:t> </a:t>
            </a:r>
            <a:r>
              <a:rPr lang="ru-RU" dirty="0" err="1"/>
              <a:t>дискретне</a:t>
            </a:r>
            <a:r>
              <a:rPr lang="ru-RU" dirty="0"/>
              <a:t> </a:t>
            </a:r>
            <a:r>
              <a:rPr lang="ru-RU" dirty="0" err="1"/>
              <a:t>геометричне</a:t>
            </a:r>
            <a:r>
              <a:rPr lang="ru-RU" dirty="0"/>
              <a:t> </a:t>
            </a:r>
            <a:r>
              <a:rPr lang="ru-RU" dirty="0" err="1"/>
              <a:t>моделювання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, </a:t>
            </a:r>
            <a:r>
              <a:rPr lang="ru-RU" dirty="0" err="1"/>
              <a:t>явищ</a:t>
            </a:r>
            <a:r>
              <a:rPr lang="ru-RU" dirty="0"/>
              <a:t> та </a:t>
            </a:r>
            <a:r>
              <a:rPr lang="ru-RU" dirty="0" err="1"/>
              <a:t>процесів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/>
              <a:t>Науковий </a:t>
            </a:r>
            <a:r>
              <a:rPr lang="uk-UA" dirty="0" smtClean="0"/>
              <a:t>керівник – д.т.н., професор Найдиш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39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/>
              </a:rPr>
              <a:t>Об’єкт дослідження.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Дискретні множини, що відбивають у числовій або графічній формі характер досліджуваного процесу або явища.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96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/>
              </a:rPr>
              <a:t>Предмет дослідження.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Задача формування дискретно представлених ліній та поверхонь по заздалегідь заданим умовам.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60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/>
              </a:rPr>
              <a:t>Мета дослідження.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Розробка, алгоритмічно-програмна реалізація</a:t>
            </a:r>
            <a:r>
              <a:rPr lang="uk-UA" b="1" dirty="0"/>
              <a:t> </a:t>
            </a:r>
            <a:r>
              <a:rPr lang="uk-UA" dirty="0"/>
              <a:t>і впровадження в практику методів варіативного дискретного геометричного моделювання об’єктів, явищ та процесів.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12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effectLst/>
              </a:rPr>
              <a:t>Результати дослідження.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Проводиться щорічна Міжнародна науково-практична конференція «Сучасні проблеми геометричного моделювання».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1026" name="Picture 2" descr="F:\НАУКА\НДР кафедри 2018-2020\презентация НДР\IMG_20201106_082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43065"/>
            <a:ext cx="4116296" cy="296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АУКА\НДР кафедри 2018-2020\презентация НДР\IMG_20201106_0827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43065"/>
            <a:ext cx="4212372" cy="296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42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700" dirty="0">
                <a:effectLst/>
              </a:rPr>
              <a:t>Підготовлено до друку фаховий збірник наукових праць «Сучасні проблеми моделювання»: випуски 11, 12, 13 (2018 р.), випуски 14, 15, 16 (2019 р.), випуски 17, 18, 19 (2020 р</a:t>
            </a:r>
            <a:r>
              <a:rPr lang="uk-UA" sz="2700" dirty="0" smtClean="0">
                <a:effectLst/>
              </a:rPr>
              <a:t>.).</a:t>
            </a:r>
            <a:endParaRPr lang="ru-RU" dirty="0"/>
          </a:p>
        </p:txBody>
      </p:sp>
      <p:pic>
        <p:nvPicPr>
          <p:cNvPr id="2050" name="Picture 2" descr="F:\Сборники СПГМ\тит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69960"/>
            <a:ext cx="1465008" cy="205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Сборники СПГМ\тит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16420"/>
            <a:ext cx="1461522" cy="205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Сборники СПГМ\тит\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69960"/>
            <a:ext cx="1440753" cy="205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Сборники СПГМ\тит\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55" y="1669960"/>
            <a:ext cx="1482107" cy="205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Сборники СПГМ\тит\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95" y="2060848"/>
            <a:ext cx="1490710" cy="205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Сборники СПГМ\тит\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91647"/>
            <a:ext cx="1434740" cy="205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Сборники СПГМ\тит\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1048"/>
            <a:ext cx="1443526" cy="20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Сборники СПГМ\тит\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3096"/>
            <a:ext cx="1490765" cy="205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Сборники СПГМ\тит\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1490768" cy="20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56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>
                <a:effectLst/>
              </a:rPr>
              <a:t>Працює постійно діючий </a:t>
            </a:r>
            <a:r>
              <a:rPr lang="uk-UA" sz="2700" dirty="0">
                <a:effectLst/>
              </a:rPr>
              <a:t>Всеукраїнський міжвузівський науково – практичний  семінар «Сучасні проблеми геометричного моделювання</a:t>
            </a:r>
            <a:r>
              <a:rPr lang="uk-UA" sz="2700" dirty="0" smtClean="0">
                <a:effectLst/>
              </a:rPr>
              <a:t>».</a:t>
            </a:r>
            <a:endParaRPr lang="ru-RU" sz="4000" dirty="0"/>
          </a:p>
        </p:txBody>
      </p:sp>
      <p:pic>
        <p:nvPicPr>
          <p:cNvPr id="3075" name="Picture 3" descr="F:\ФОТО\ФОТО\1601458581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198746" cy="240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ФОТО\ФОТО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84472"/>
            <a:ext cx="3386855" cy="254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ФОТО\ФОТО\IMG-f2c9d8efca2fd5296dc35541170f766d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575" y="3284984"/>
            <a:ext cx="3433589" cy="257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ФОТО\ФОТО\16014585815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8" y="4199352"/>
            <a:ext cx="3384376" cy="254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ФОТО\ФОТО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672" y="1628800"/>
            <a:ext cx="3199736" cy="240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7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>
                <a:effectLst/>
              </a:rPr>
              <a:t>Публікація методичних </a:t>
            </a:r>
            <a:r>
              <a:rPr lang="uk-UA" sz="3200" dirty="0" smtClean="0">
                <a:effectLst/>
              </a:rPr>
              <a:t>вказівок,  монографій, </a:t>
            </a:r>
            <a:r>
              <a:rPr lang="uk-UA" sz="3200" dirty="0">
                <a:effectLst/>
              </a:rPr>
              <a:t>навчального посібника</a:t>
            </a:r>
            <a:r>
              <a:rPr lang="uk-UA" sz="3200" dirty="0" smtClean="0">
                <a:effectLst/>
              </a:rPr>
              <a:t>:</a:t>
            </a:r>
            <a:endParaRPr lang="ru-RU" sz="3200" dirty="0"/>
          </a:p>
        </p:txBody>
      </p:sp>
      <p:pic>
        <p:nvPicPr>
          <p:cNvPr id="4098" name="Picture 2" descr="F:\НАУКА\НДР кафедри 2018-2020\презентация НДР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41376"/>
            <a:ext cx="2666607" cy="37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Documents and Settings\Admin\Рабочий стол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09360"/>
            <a:ext cx="2654018" cy="37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НАУКА\НДР кафедри 2018-2020\презентация НДР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2678174" cy="37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997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>
                <a:effectLst/>
              </a:rPr>
              <a:t>Публікація статей за темою </a:t>
            </a:r>
            <a:r>
              <a:rPr lang="uk-UA" dirty="0" smtClean="0">
                <a:effectLst/>
              </a:rPr>
              <a:t>кафедри</a:t>
            </a:r>
            <a:r>
              <a:rPr lang="ru-RU" dirty="0" smtClean="0">
                <a:effectLst/>
              </a:rPr>
              <a:t>, у тому </a:t>
            </a:r>
            <a:r>
              <a:rPr lang="ru-RU" dirty="0" err="1" smtClean="0">
                <a:effectLst/>
              </a:rPr>
              <a:t>числі</a:t>
            </a:r>
            <a:r>
              <a:rPr lang="ru-RU" dirty="0" smtClean="0">
                <a:effectLst/>
              </a:rPr>
              <a:t> </a:t>
            </a:r>
            <a:r>
              <a:rPr lang="en-US" dirty="0" smtClean="0">
                <a:effectLst/>
              </a:rPr>
              <a:t>SCOPUS: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48088"/>
              </p:ext>
            </p:extLst>
          </p:nvPr>
        </p:nvGraphicFramePr>
        <p:xfrm>
          <a:off x="611560" y="1493627"/>
          <a:ext cx="7776864" cy="50353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98806"/>
                <a:gridCol w="1431557"/>
                <a:gridCol w="1214500"/>
                <a:gridCol w="1623278"/>
                <a:gridCol w="1864825"/>
                <a:gridCol w="1043898"/>
              </a:tblGrid>
              <a:tr h="447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№ з/п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Автори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Назва роботи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Назва видання, де опубліковано роботу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Том, номер (випуск, перша-остання сторінка роботи)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Наукометрична  база даних (Scopus, Web of Science)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0" marR="25590" marT="0" marB="0"/>
                </a:tc>
              </a:tr>
              <a:tr h="142698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Статті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0" marR="255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711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Oleksandr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Pavlenko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Sergiy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Pylypaka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Viktor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Nesvidomin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Tatiana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Zaharova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Mikola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Klendiy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Investigation of Particle Movement on a Helical Surface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marR="45720" indent="-57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Lecture Notes in Mechanical Engineering. Lutsk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2019. </a:t>
                      </a:r>
                      <a:endParaRPr lang="ru-RU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671-681.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Scopus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0" marR="25590" marT="0" marB="0"/>
                </a:tc>
              </a:tr>
              <a:tr h="168176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</a:rPr>
                        <a:t>2.</a:t>
                      </a: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Leonid Kutsenko, Volodymyr Vanin, Andrii Naidysh, Sergii Nazarenko, Andrii Kalynovskyi, Andrii Cherniavskyi, Olga Shoman, Victoria Semenova-Kulish, Oleksandr Polivanov, Elizaveta Sivak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Development of a geometric model of a new method for delivering extinguishing substances to a distant fire zone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marR="45720" indent="-57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Eastern-European Journal of Enterprise Technologies, 2020.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Vol. 4, Iss. 7(106). P. 88-102.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Scopus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0" marR="25590" marT="0" marB="0"/>
                </a:tc>
              </a:tr>
              <a:tr h="134326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</a:rPr>
                        <a:t>3.</a:t>
                      </a: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Alexander Pankratov, Valentina Komyak, Kyazim Kyazimov, Vladimir Komyak, Andrii Naydysh, Alexander Danilin, Anatoliy Kosse, Gennadii Virchenko, Viacheslav Martynov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Development of models for the rational choice and accommodation of people in mobile technical vehicles when evacuating from buildings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marR="45720" indent="-57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Eastern-European Journal of Enterprise Technologies, 2020.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Vol. 4, Iss. 4(106). P. 29–36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Scopus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0" marR="25590" marT="0" marB="0"/>
                </a:tc>
              </a:tr>
              <a:tr h="43551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marR="45720" indent="-57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0" marR="25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0" marR="255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531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</TotalTime>
  <Words>371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Варіативне дискретне геометричне моделювання об’єктів, явищ та процесів</vt:lpstr>
      <vt:lpstr>Об’єкт дослідження. </vt:lpstr>
      <vt:lpstr>Предмет дослідження. </vt:lpstr>
      <vt:lpstr>Мета дослідження. </vt:lpstr>
      <vt:lpstr>Результати дослідження. </vt:lpstr>
      <vt:lpstr>Підготовлено до друку фаховий збірник наукових праць «Сучасні проблеми моделювання»: випуски 11, 12, 13 (2018 р.), випуски 14, 15, 16 (2019 р.), випуски 17, 18, 19 (2020 р.).</vt:lpstr>
      <vt:lpstr>Працює постійно діючий Всеукраїнський міжвузівський науково – практичний  семінар «Сучасні проблеми геометричного моделювання».</vt:lpstr>
      <vt:lpstr>Публікація методичних вказівок,  монографій, навчального посібника:</vt:lpstr>
      <vt:lpstr>Публікація статей за темою кафедри, у тому числі SCOPUS: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Варіативне дискретне геометричне моделювання об’єктів, явищ та процесів</dc:title>
  <cp:lastModifiedBy>User</cp:lastModifiedBy>
  <cp:revision>7</cp:revision>
  <dcterms:modified xsi:type="dcterms:W3CDTF">2020-11-06T08:45:49Z</dcterms:modified>
</cp:coreProperties>
</file>